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277" r:id="rId6"/>
    <p:sldId id="258" r:id="rId7"/>
    <p:sldId id="264" r:id="rId8"/>
    <p:sldId id="297" r:id="rId9"/>
    <p:sldId id="298" r:id="rId10"/>
    <p:sldId id="293" r:id="rId11"/>
    <p:sldId id="299" r:id="rId12"/>
    <p:sldId id="300" r:id="rId13"/>
    <p:sldId id="301" r:id="rId14"/>
    <p:sldId id="294" r:id="rId15"/>
    <p:sldId id="302" r:id="rId16"/>
    <p:sldId id="303" r:id="rId17"/>
    <p:sldId id="304" r:id="rId18"/>
    <p:sldId id="305" r:id="rId19"/>
    <p:sldId id="306" r:id="rId20"/>
    <p:sldId id="308" r:id="rId21"/>
    <p:sldId id="295" r:id="rId22"/>
    <p:sldId id="307" r:id="rId23"/>
    <p:sldId id="309" r:id="rId24"/>
    <p:sldId id="310" r:id="rId25"/>
    <p:sldId id="311" r:id="rId26"/>
    <p:sldId id="315" r:id="rId27"/>
    <p:sldId id="312" r:id="rId28"/>
    <p:sldId id="290" r:id="rId29"/>
    <p:sldId id="314" r:id="rId30"/>
    <p:sldId id="313" r:id="rId31"/>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9284B-5475-47DA-B45D-A587BE0F1D4F}" v="24" dt="2024-07-11T10:22:10.540"/>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8" autoAdjust="0"/>
    <p:restoredTop sz="59345" autoAdjust="0"/>
  </p:normalViewPr>
  <p:slideViewPr>
    <p:cSldViewPr snapToGrid="0">
      <p:cViewPr varScale="1">
        <p:scale>
          <a:sx n="62" d="100"/>
          <a:sy n="62" d="100"/>
        </p:scale>
        <p:origin x="504" y="60"/>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85" d="100"/>
          <a:sy n="85" d="100"/>
        </p:scale>
        <p:origin x="387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 Neumann" userId="e07587b9-5803-4dd8-acfc-2a6eb396eb4f" providerId="ADAL" clId="{5029284B-5475-47DA-B45D-A587BE0F1D4F}"/>
    <pc:docChg chg="undo custSel addSld delSld modSld sldOrd">
      <pc:chgData name="Andre Neumann" userId="e07587b9-5803-4dd8-acfc-2a6eb396eb4f" providerId="ADAL" clId="{5029284B-5475-47DA-B45D-A587BE0F1D4F}" dt="2024-07-11T10:22:26.853" v="1619" actId="14100"/>
      <pc:docMkLst>
        <pc:docMk/>
      </pc:docMkLst>
      <pc:sldChg chg="del">
        <pc:chgData name="Andre Neumann" userId="e07587b9-5803-4dd8-acfc-2a6eb396eb4f" providerId="ADAL" clId="{5029284B-5475-47DA-B45D-A587BE0F1D4F}" dt="2024-07-11T10:18:31.965" v="1537" actId="47"/>
        <pc:sldMkLst>
          <pc:docMk/>
          <pc:sldMk cId="566997565" sldId="260"/>
        </pc:sldMkLst>
      </pc:sldChg>
      <pc:sldChg chg="del">
        <pc:chgData name="Andre Neumann" userId="e07587b9-5803-4dd8-acfc-2a6eb396eb4f" providerId="ADAL" clId="{5029284B-5475-47DA-B45D-A587BE0F1D4F}" dt="2024-07-11T10:18:31.965" v="1537" actId="47"/>
        <pc:sldMkLst>
          <pc:docMk/>
          <pc:sldMk cId="1593920805" sldId="262"/>
        </pc:sldMkLst>
      </pc:sldChg>
      <pc:sldChg chg="del">
        <pc:chgData name="Andre Neumann" userId="e07587b9-5803-4dd8-acfc-2a6eb396eb4f" providerId="ADAL" clId="{5029284B-5475-47DA-B45D-A587BE0F1D4F}" dt="2024-07-11T10:18:27.763" v="1536" actId="47"/>
        <pc:sldMkLst>
          <pc:docMk/>
          <pc:sldMk cId="4151694508" sldId="268"/>
        </pc:sldMkLst>
      </pc:sldChg>
      <pc:sldChg chg="del">
        <pc:chgData name="Andre Neumann" userId="e07587b9-5803-4dd8-acfc-2a6eb396eb4f" providerId="ADAL" clId="{5029284B-5475-47DA-B45D-A587BE0F1D4F}" dt="2024-07-11T10:19:02.064" v="1541" actId="47"/>
        <pc:sldMkLst>
          <pc:docMk/>
          <pc:sldMk cId="2436493926" sldId="276"/>
        </pc:sldMkLst>
      </pc:sldChg>
      <pc:sldChg chg="del">
        <pc:chgData name="Andre Neumann" userId="e07587b9-5803-4dd8-acfc-2a6eb396eb4f" providerId="ADAL" clId="{5029284B-5475-47DA-B45D-A587BE0F1D4F}" dt="2024-07-11T10:18:31.965" v="1537" actId="47"/>
        <pc:sldMkLst>
          <pc:docMk/>
          <pc:sldMk cId="4252466045" sldId="279"/>
        </pc:sldMkLst>
      </pc:sldChg>
      <pc:sldChg chg="del">
        <pc:chgData name="Andre Neumann" userId="e07587b9-5803-4dd8-acfc-2a6eb396eb4f" providerId="ADAL" clId="{5029284B-5475-47DA-B45D-A587BE0F1D4F}" dt="2024-07-11T10:18:31.965" v="1537" actId="47"/>
        <pc:sldMkLst>
          <pc:docMk/>
          <pc:sldMk cId="1418789964" sldId="286"/>
        </pc:sldMkLst>
      </pc:sldChg>
      <pc:sldChg chg="addSp delSp modSp mod ord">
        <pc:chgData name="Andre Neumann" userId="e07587b9-5803-4dd8-acfc-2a6eb396eb4f" providerId="ADAL" clId="{5029284B-5475-47DA-B45D-A587BE0F1D4F}" dt="2024-07-11T10:18:20.392" v="1534" actId="20577"/>
        <pc:sldMkLst>
          <pc:docMk/>
          <pc:sldMk cId="1329539271" sldId="290"/>
        </pc:sldMkLst>
        <pc:spChg chg="mod">
          <ac:chgData name="Andre Neumann" userId="e07587b9-5803-4dd8-acfc-2a6eb396eb4f" providerId="ADAL" clId="{5029284B-5475-47DA-B45D-A587BE0F1D4F}" dt="2024-07-11T10:18:20.392" v="1534" actId="20577"/>
          <ac:spMkLst>
            <pc:docMk/>
            <pc:sldMk cId="1329539271" sldId="290"/>
            <ac:spMk id="2" creationId="{216815C6-3AD0-46E6-A74A-1967BD91AF50}"/>
          </ac:spMkLst>
        </pc:spChg>
        <pc:spChg chg="del">
          <ac:chgData name="Andre Neumann" userId="e07587b9-5803-4dd8-acfc-2a6eb396eb4f" providerId="ADAL" clId="{5029284B-5475-47DA-B45D-A587BE0F1D4F}" dt="2024-07-11T10:18:07.856" v="1514" actId="478"/>
          <ac:spMkLst>
            <pc:docMk/>
            <pc:sldMk cId="1329539271" sldId="290"/>
            <ac:spMk id="3" creationId="{1901B20D-4C28-4DA3-ABBD-718C22A5E58B}"/>
          </ac:spMkLst>
        </pc:spChg>
        <pc:spChg chg="add del mod">
          <ac:chgData name="Andre Neumann" userId="e07587b9-5803-4dd8-acfc-2a6eb396eb4f" providerId="ADAL" clId="{5029284B-5475-47DA-B45D-A587BE0F1D4F}" dt="2024-07-11T10:18:09.176" v="1515" actId="478"/>
          <ac:spMkLst>
            <pc:docMk/>
            <pc:sldMk cId="1329539271" sldId="290"/>
            <ac:spMk id="5" creationId="{4D01761B-9DCA-D50C-384B-429870FA7F2B}"/>
          </ac:spMkLst>
        </pc:spChg>
      </pc:sldChg>
      <pc:sldChg chg="del">
        <pc:chgData name="Andre Neumann" userId="e07587b9-5803-4dd8-acfc-2a6eb396eb4f" providerId="ADAL" clId="{5029284B-5475-47DA-B45D-A587BE0F1D4F}" dt="2024-07-11T10:19:04.387" v="1542" actId="47"/>
        <pc:sldMkLst>
          <pc:docMk/>
          <pc:sldMk cId="3003251909" sldId="291"/>
        </pc:sldMkLst>
      </pc:sldChg>
      <pc:sldChg chg="del">
        <pc:chgData name="Andre Neumann" userId="e07587b9-5803-4dd8-acfc-2a6eb396eb4f" providerId="ADAL" clId="{5029284B-5475-47DA-B45D-A587BE0F1D4F}" dt="2024-07-11T10:18:31.965" v="1537" actId="47"/>
        <pc:sldMkLst>
          <pc:docMk/>
          <pc:sldMk cId="2390678392" sldId="292"/>
        </pc:sldMkLst>
      </pc:sldChg>
      <pc:sldChg chg="modSp del mod">
        <pc:chgData name="Andre Neumann" userId="e07587b9-5803-4dd8-acfc-2a6eb396eb4f" providerId="ADAL" clId="{5029284B-5475-47DA-B45D-A587BE0F1D4F}" dt="2024-07-11T10:18:23.453" v="1535" actId="47"/>
        <pc:sldMkLst>
          <pc:docMk/>
          <pc:sldMk cId="268797723" sldId="296"/>
        </pc:sldMkLst>
        <pc:spChg chg="mod">
          <ac:chgData name="Andre Neumann" userId="e07587b9-5803-4dd8-acfc-2a6eb396eb4f" providerId="ADAL" clId="{5029284B-5475-47DA-B45D-A587BE0F1D4F}" dt="2024-07-11T10:18:03.349" v="1512" actId="21"/>
          <ac:spMkLst>
            <pc:docMk/>
            <pc:sldMk cId="268797723" sldId="296"/>
            <ac:spMk id="2" creationId="{A29DE7F2-E890-4744-88DD-A75F5E300513}"/>
          </ac:spMkLst>
        </pc:spChg>
      </pc:sldChg>
      <pc:sldChg chg="addSp modSp mod">
        <pc:chgData name="Andre Neumann" userId="e07587b9-5803-4dd8-acfc-2a6eb396eb4f" providerId="ADAL" clId="{5029284B-5475-47DA-B45D-A587BE0F1D4F}" dt="2024-07-11T09:50:18.459" v="38"/>
        <pc:sldMkLst>
          <pc:docMk/>
          <pc:sldMk cId="3921258186" sldId="297"/>
        </pc:sldMkLst>
        <pc:spChg chg="add">
          <ac:chgData name="Andre Neumann" userId="e07587b9-5803-4dd8-acfc-2a6eb396eb4f" providerId="ADAL" clId="{5029284B-5475-47DA-B45D-A587BE0F1D4F}" dt="2024-07-11T09:50:18.459" v="38"/>
          <ac:spMkLst>
            <pc:docMk/>
            <pc:sldMk cId="3921258186" sldId="297"/>
            <ac:spMk id="5" creationId="{996E0CB5-9463-9356-9284-F62CEBE65C9B}"/>
          </ac:spMkLst>
        </pc:spChg>
        <pc:spChg chg="mod">
          <ac:chgData name="Andre Neumann" userId="e07587b9-5803-4dd8-acfc-2a6eb396eb4f" providerId="ADAL" clId="{5029284B-5475-47DA-B45D-A587BE0F1D4F}" dt="2024-07-11T09:49:55.752" v="37" actId="20577"/>
          <ac:spMkLst>
            <pc:docMk/>
            <pc:sldMk cId="3921258186" sldId="297"/>
            <ac:spMk id="6" creationId="{5A6B31B0-7B84-475D-961F-09C0191F91A2}"/>
          </ac:spMkLst>
        </pc:spChg>
      </pc:sldChg>
      <pc:sldChg chg="modSp add mod modNotesTx">
        <pc:chgData name="Andre Neumann" userId="e07587b9-5803-4dd8-acfc-2a6eb396eb4f" providerId="ADAL" clId="{5029284B-5475-47DA-B45D-A587BE0F1D4F}" dt="2024-07-11T09:52:13.308" v="140"/>
        <pc:sldMkLst>
          <pc:docMk/>
          <pc:sldMk cId="1121397636" sldId="298"/>
        </pc:sldMkLst>
        <pc:spChg chg="mod">
          <ac:chgData name="Andre Neumann" userId="e07587b9-5803-4dd8-acfc-2a6eb396eb4f" providerId="ADAL" clId="{5029284B-5475-47DA-B45D-A587BE0F1D4F}" dt="2024-07-11T09:50:41.446" v="47" actId="6549"/>
          <ac:spMkLst>
            <pc:docMk/>
            <pc:sldMk cId="1121397636" sldId="298"/>
            <ac:spMk id="4" creationId="{FAD2AE59-5630-4D5C-83A9-4CDEF4D7DCFB}"/>
          </ac:spMkLst>
        </pc:spChg>
        <pc:spChg chg="mod">
          <ac:chgData name="Andre Neumann" userId="e07587b9-5803-4dd8-acfc-2a6eb396eb4f" providerId="ADAL" clId="{5029284B-5475-47DA-B45D-A587BE0F1D4F}" dt="2024-07-11T09:52:05.355" v="139" actId="20577"/>
          <ac:spMkLst>
            <pc:docMk/>
            <pc:sldMk cId="1121397636" sldId="298"/>
            <ac:spMk id="6" creationId="{5A6B31B0-7B84-475D-961F-09C0191F91A2}"/>
          </ac:spMkLst>
        </pc:spChg>
      </pc:sldChg>
      <pc:sldChg chg="modSp add mod modNotesTx">
        <pc:chgData name="Andre Neumann" userId="e07587b9-5803-4dd8-acfc-2a6eb396eb4f" providerId="ADAL" clId="{5029284B-5475-47DA-B45D-A587BE0F1D4F}" dt="2024-07-11T09:54:09.838" v="154"/>
        <pc:sldMkLst>
          <pc:docMk/>
          <pc:sldMk cId="1005495415" sldId="299"/>
        </pc:sldMkLst>
        <pc:spChg chg="mod">
          <ac:chgData name="Andre Neumann" userId="e07587b9-5803-4dd8-acfc-2a6eb396eb4f" providerId="ADAL" clId="{5029284B-5475-47DA-B45D-A587BE0F1D4F}" dt="2024-07-11T09:53:30.100" v="152" actId="20577"/>
          <ac:spMkLst>
            <pc:docMk/>
            <pc:sldMk cId="1005495415" sldId="299"/>
            <ac:spMk id="2" creationId="{537E1C88-627C-4655-A4FB-0BB02EDB078A}"/>
          </ac:spMkLst>
        </pc:spChg>
        <pc:spChg chg="mod">
          <ac:chgData name="Andre Neumann" userId="e07587b9-5803-4dd8-acfc-2a6eb396eb4f" providerId="ADAL" clId="{5029284B-5475-47DA-B45D-A587BE0F1D4F}" dt="2024-07-11T09:54:03.631" v="153"/>
          <ac:spMkLst>
            <pc:docMk/>
            <pc:sldMk cId="1005495415" sldId="299"/>
            <ac:spMk id="3" creationId="{033634FE-ADF0-4BC3-A0A9-447EA9DD096B}"/>
          </ac:spMkLst>
        </pc:spChg>
      </pc:sldChg>
      <pc:sldChg chg="addSp modSp add mod ord modNotesTx">
        <pc:chgData name="Andre Neumann" userId="e07587b9-5803-4dd8-acfc-2a6eb396eb4f" providerId="ADAL" clId="{5029284B-5475-47DA-B45D-A587BE0F1D4F}" dt="2024-07-11T09:56:10.561" v="314" actId="20577"/>
        <pc:sldMkLst>
          <pc:docMk/>
          <pc:sldMk cId="934835229" sldId="300"/>
        </pc:sldMkLst>
        <pc:spChg chg="add">
          <ac:chgData name="Andre Neumann" userId="e07587b9-5803-4dd8-acfc-2a6eb396eb4f" providerId="ADAL" clId="{5029284B-5475-47DA-B45D-A587BE0F1D4F}" dt="2024-07-11T09:55:57.174" v="309"/>
          <ac:spMkLst>
            <pc:docMk/>
            <pc:sldMk cId="934835229" sldId="300"/>
            <ac:spMk id="2" creationId="{9EE5EE34-0E45-5EC4-74AF-6EB7455056A8}"/>
          </ac:spMkLst>
        </pc:spChg>
        <pc:spChg chg="mod">
          <ac:chgData name="Andre Neumann" userId="e07587b9-5803-4dd8-acfc-2a6eb396eb4f" providerId="ADAL" clId="{5029284B-5475-47DA-B45D-A587BE0F1D4F}" dt="2024-07-11T09:55:12.427" v="204" actId="20577"/>
          <ac:spMkLst>
            <pc:docMk/>
            <pc:sldMk cId="934835229" sldId="300"/>
            <ac:spMk id="4" creationId="{FAD2AE59-5630-4D5C-83A9-4CDEF4D7DCFB}"/>
          </ac:spMkLst>
        </pc:spChg>
        <pc:spChg chg="mod">
          <ac:chgData name="Andre Neumann" userId="e07587b9-5803-4dd8-acfc-2a6eb396eb4f" providerId="ADAL" clId="{5029284B-5475-47DA-B45D-A587BE0F1D4F}" dt="2024-07-11T09:55:50.747" v="308" actId="20577"/>
          <ac:spMkLst>
            <pc:docMk/>
            <pc:sldMk cId="934835229" sldId="300"/>
            <ac:spMk id="6" creationId="{5A6B31B0-7B84-475D-961F-09C0191F91A2}"/>
          </ac:spMkLst>
        </pc:spChg>
      </pc:sldChg>
      <pc:sldChg chg="modSp add mod modNotesTx">
        <pc:chgData name="Andre Neumann" userId="e07587b9-5803-4dd8-acfc-2a6eb396eb4f" providerId="ADAL" clId="{5029284B-5475-47DA-B45D-A587BE0F1D4F}" dt="2024-07-11T09:57:55.037" v="552" actId="113"/>
        <pc:sldMkLst>
          <pc:docMk/>
          <pc:sldMk cId="3550332558" sldId="301"/>
        </pc:sldMkLst>
        <pc:spChg chg="mod">
          <ac:chgData name="Andre Neumann" userId="e07587b9-5803-4dd8-acfc-2a6eb396eb4f" providerId="ADAL" clId="{5029284B-5475-47DA-B45D-A587BE0F1D4F}" dt="2024-07-11T09:57:09.515" v="428" actId="20577"/>
          <ac:spMkLst>
            <pc:docMk/>
            <pc:sldMk cId="3550332558" sldId="301"/>
            <ac:spMk id="6" creationId="{5A6B31B0-7B84-475D-961F-09C0191F91A2}"/>
          </ac:spMkLst>
        </pc:spChg>
      </pc:sldChg>
      <pc:sldChg chg="modSp add mod ord">
        <pc:chgData name="Andre Neumann" userId="e07587b9-5803-4dd8-acfc-2a6eb396eb4f" providerId="ADAL" clId="{5029284B-5475-47DA-B45D-A587BE0F1D4F}" dt="2024-07-11T09:58:58.945" v="582" actId="20577"/>
        <pc:sldMkLst>
          <pc:docMk/>
          <pc:sldMk cId="3122946301" sldId="302"/>
        </pc:sldMkLst>
        <pc:spChg chg="mod">
          <ac:chgData name="Andre Neumann" userId="e07587b9-5803-4dd8-acfc-2a6eb396eb4f" providerId="ADAL" clId="{5029284B-5475-47DA-B45D-A587BE0F1D4F}" dt="2024-07-11T09:58:58.945" v="582" actId="20577"/>
          <ac:spMkLst>
            <pc:docMk/>
            <pc:sldMk cId="3122946301" sldId="302"/>
            <ac:spMk id="2" creationId="{537E1C88-627C-4655-A4FB-0BB02EDB078A}"/>
          </ac:spMkLst>
        </pc:spChg>
        <pc:spChg chg="mod">
          <ac:chgData name="Andre Neumann" userId="e07587b9-5803-4dd8-acfc-2a6eb396eb4f" providerId="ADAL" clId="{5029284B-5475-47DA-B45D-A587BE0F1D4F}" dt="2024-07-11T09:58:45.756" v="557" actId="27636"/>
          <ac:spMkLst>
            <pc:docMk/>
            <pc:sldMk cId="3122946301" sldId="302"/>
            <ac:spMk id="3" creationId="{033634FE-ADF0-4BC3-A0A9-447EA9DD096B}"/>
          </ac:spMkLst>
        </pc:spChg>
      </pc:sldChg>
      <pc:sldChg chg="modSp add mod ord modNotesTx">
        <pc:chgData name="Andre Neumann" userId="e07587b9-5803-4dd8-acfc-2a6eb396eb4f" providerId="ADAL" clId="{5029284B-5475-47DA-B45D-A587BE0F1D4F}" dt="2024-07-11T10:02:14.452" v="693"/>
        <pc:sldMkLst>
          <pc:docMk/>
          <pc:sldMk cId="256487929" sldId="303"/>
        </pc:sldMkLst>
        <pc:spChg chg="mod">
          <ac:chgData name="Andre Neumann" userId="e07587b9-5803-4dd8-acfc-2a6eb396eb4f" providerId="ADAL" clId="{5029284B-5475-47DA-B45D-A587BE0F1D4F}" dt="2024-07-11T09:59:58.853" v="595" actId="20577"/>
          <ac:spMkLst>
            <pc:docMk/>
            <pc:sldMk cId="256487929" sldId="303"/>
            <ac:spMk id="4" creationId="{FAD2AE59-5630-4D5C-83A9-4CDEF4D7DCFB}"/>
          </ac:spMkLst>
        </pc:spChg>
        <pc:spChg chg="mod">
          <ac:chgData name="Andre Neumann" userId="e07587b9-5803-4dd8-acfc-2a6eb396eb4f" providerId="ADAL" clId="{5029284B-5475-47DA-B45D-A587BE0F1D4F}" dt="2024-07-11T10:02:07.879" v="692" actId="20577"/>
          <ac:spMkLst>
            <pc:docMk/>
            <pc:sldMk cId="256487929" sldId="303"/>
            <ac:spMk id="6" creationId="{5A6B31B0-7B84-475D-961F-09C0191F91A2}"/>
          </ac:spMkLst>
        </pc:spChg>
      </pc:sldChg>
      <pc:sldChg chg="modSp add mod modNotesTx">
        <pc:chgData name="Andre Neumann" userId="e07587b9-5803-4dd8-acfc-2a6eb396eb4f" providerId="ADAL" clId="{5029284B-5475-47DA-B45D-A587BE0F1D4F}" dt="2024-07-11T10:03:05.677" v="785"/>
        <pc:sldMkLst>
          <pc:docMk/>
          <pc:sldMk cId="3292870598" sldId="304"/>
        </pc:sldMkLst>
        <pc:spChg chg="mod">
          <ac:chgData name="Andre Neumann" userId="e07587b9-5803-4dd8-acfc-2a6eb396eb4f" providerId="ADAL" clId="{5029284B-5475-47DA-B45D-A587BE0F1D4F}" dt="2024-07-11T10:00:21.418" v="608" actId="20577"/>
          <ac:spMkLst>
            <pc:docMk/>
            <pc:sldMk cId="3292870598" sldId="304"/>
            <ac:spMk id="4" creationId="{FAD2AE59-5630-4D5C-83A9-4CDEF4D7DCFB}"/>
          </ac:spMkLst>
        </pc:spChg>
        <pc:spChg chg="mod">
          <ac:chgData name="Andre Neumann" userId="e07587b9-5803-4dd8-acfc-2a6eb396eb4f" providerId="ADAL" clId="{5029284B-5475-47DA-B45D-A587BE0F1D4F}" dt="2024-07-11T10:03:00.262" v="784" actId="20577"/>
          <ac:spMkLst>
            <pc:docMk/>
            <pc:sldMk cId="3292870598" sldId="304"/>
            <ac:spMk id="6" creationId="{5A6B31B0-7B84-475D-961F-09C0191F91A2}"/>
          </ac:spMkLst>
        </pc:spChg>
      </pc:sldChg>
      <pc:sldChg chg="modSp add mod modNotesTx">
        <pc:chgData name="Andre Neumann" userId="e07587b9-5803-4dd8-acfc-2a6eb396eb4f" providerId="ADAL" clId="{5029284B-5475-47DA-B45D-A587BE0F1D4F}" dt="2024-07-11T10:03:56.402" v="855"/>
        <pc:sldMkLst>
          <pc:docMk/>
          <pc:sldMk cId="3640873989" sldId="305"/>
        </pc:sldMkLst>
        <pc:spChg chg="mod">
          <ac:chgData name="Andre Neumann" userId="e07587b9-5803-4dd8-acfc-2a6eb396eb4f" providerId="ADAL" clId="{5029284B-5475-47DA-B45D-A587BE0F1D4F}" dt="2024-07-11T10:00:34.153" v="611"/>
          <ac:spMkLst>
            <pc:docMk/>
            <pc:sldMk cId="3640873989" sldId="305"/>
            <ac:spMk id="4" creationId="{FAD2AE59-5630-4D5C-83A9-4CDEF4D7DCFB}"/>
          </ac:spMkLst>
        </pc:spChg>
        <pc:spChg chg="mod">
          <ac:chgData name="Andre Neumann" userId="e07587b9-5803-4dd8-acfc-2a6eb396eb4f" providerId="ADAL" clId="{5029284B-5475-47DA-B45D-A587BE0F1D4F}" dt="2024-07-11T10:03:49.539" v="854" actId="20577"/>
          <ac:spMkLst>
            <pc:docMk/>
            <pc:sldMk cId="3640873989" sldId="305"/>
            <ac:spMk id="6" creationId="{5A6B31B0-7B84-475D-961F-09C0191F91A2}"/>
          </ac:spMkLst>
        </pc:spChg>
      </pc:sldChg>
      <pc:sldChg chg="modSp add mod modNotesTx">
        <pc:chgData name="Andre Neumann" userId="e07587b9-5803-4dd8-acfc-2a6eb396eb4f" providerId="ADAL" clId="{5029284B-5475-47DA-B45D-A587BE0F1D4F}" dt="2024-07-11T10:04:47.175" v="949"/>
        <pc:sldMkLst>
          <pc:docMk/>
          <pc:sldMk cId="2637217166" sldId="306"/>
        </pc:sldMkLst>
        <pc:spChg chg="mod">
          <ac:chgData name="Andre Neumann" userId="e07587b9-5803-4dd8-acfc-2a6eb396eb4f" providerId="ADAL" clId="{5029284B-5475-47DA-B45D-A587BE0F1D4F}" dt="2024-07-11T10:00:48.223" v="614"/>
          <ac:spMkLst>
            <pc:docMk/>
            <pc:sldMk cId="2637217166" sldId="306"/>
            <ac:spMk id="4" creationId="{FAD2AE59-5630-4D5C-83A9-4CDEF4D7DCFB}"/>
          </ac:spMkLst>
        </pc:spChg>
        <pc:spChg chg="mod">
          <ac:chgData name="Andre Neumann" userId="e07587b9-5803-4dd8-acfc-2a6eb396eb4f" providerId="ADAL" clId="{5029284B-5475-47DA-B45D-A587BE0F1D4F}" dt="2024-07-11T10:04:39.750" v="948" actId="20577"/>
          <ac:spMkLst>
            <pc:docMk/>
            <pc:sldMk cId="2637217166" sldId="306"/>
            <ac:spMk id="6" creationId="{5A6B31B0-7B84-475D-961F-09C0191F91A2}"/>
          </ac:spMkLst>
        </pc:spChg>
      </pc:sldChg>
      <pc:sldChg chg="modSp add mod ord">
        <pc:chgData name="Andre Neumann" userId="e07587b9-5803-4dd8-acfc-2a6eb396eb4f" providerId="ADAL" clId="{5029284B-5475-47DA-B45D-A587BE0F1D4F}" dt="2024-07-11T10:10:33.643" v="1177"/>
        <pc:sldMkLst>
          <pc:docMk/>
          <pc:sldMk cId="3616517708" sldId="307"/>
        </pc:sldMkLst>
        <pc:spChg chg="mod">
          <ac:chgData name="Andre Neumann" userId="e07587b9-5803-4dd8-acfc-2a6eb396eb4f" providerId="ADAL" clId="{5029284B-5475-47DA-B45D-A587BE0F1D4F}" dt="2024-07-11T10:10:33.643" v="1177"/>
          <ac:spMkLst>
            <pc:docMk/>
            <pc:sldMk cId="3616517708" sldId="307"/>
            <ac:spMk id="3" creationId="{033634FE-ADF0-4BC3-A0A9-447EA9DD096B}"/>
          </ac:spMkLst>
        </pc:spChg>
      </pc:sldChg>
      <pc:sldChg chg="addSp modSp add mod modNotesTx">
        <pc:chgData name="Andre Neumann" userId="e07587b9-5803-4dd8-acfc-2a6eb396eb4f" providerId="ADAL" clId="{5029284B-5475-47DA-B45D-A587BE0F1D4F}" dt="2024-07-11T10:09:31.498" v="1173" actId="20577"/>
        <pc:sldMkLst>
          <pc:docMk/>
          <pc:sldMk cId="238685000" sldId="308"/>
        </pc:sldMkLst>
        <pc:spChg chg="add mod">
          <ac:chgData name="Andre Neumann" userId="e07587b9-5803-4dd8-acfc-2a6eb396eb4f" providerId="ADAL" clId="{5029284B-5475-47DA-B45D-A587BE0F1D4F}" dt="2024-07-11T10:07:19.702" v="1122" actId="113"/>
          <ac:spMkLst>
            <pc:docMk/>
            <pc:sldMk cId="238685000" sldId="308"/>
            <ac:spMk id="3" creationId="{35A4F6A0-C1F6-86EB-89DA-2A194A7C238E}"/>
          </ac:spMkLst>
        </pc:spChg>
        <pc:spChg chg="mod">
          <ac:chgData name="Andre Neumann" userId="e07587b9-5803-4dd8-acfc-2a6eb396eb4f" providerId="ADAL" clId="{5029284B-5475-47DA-B45D-A587BE0F1D4F}" dt="2024-07-11T10:05:37.447" v="973" actId="20577"/>
          <ac:spMkLst>
            <pc:docMk/>
            <pc:sldMk cId="238685000" sldId="308"/>
            <ac:spMk id="4" creationId="{FAD2AE59-5630-4D5C-83A9-4CDEF4D7DCFB}"/>
          </ac:spMkLst>
        </pc:spChg>
        <pc:spChg chg="add mod">
          <ac:chgData name="Andre Neumann" userId="e07587b9-5803-4dd8-acfc-2a6eb396eb4f" providerId="ADAL" clId="{5029284B-5475-47DA-B45D-A587BE0F1D4F}" dt="2024-07-11T10:07:22.497" v="1123" actId="113"/>
          <ac:spMkLst>
            <pc:docMk/>
            <pc:sldMk cId="238685000" sldId="308"/>
            <ac:spMk id="5" creationId="{BA34A12B-E87B-0E61-62B5-CDC544FFC23F}"/>
          </ac:spMkLst>
        </pc:spChg>
        <pc:spChg chg="mod">
          <ac:chgData name="Andre Neumann" userId="e07587b9-5803-4dd8-acfc-2a6eb396eb4f" providerId="ADAL" clId="{5029284B-5475-47DA-B45D-A587BE0F1D4F}" dt="2024-07-11T10:06:19.398" v="1087" actId="21"/>
          <ac:spMkLst>
            <pc:docMk/>
            <pc:sldMk cId="238685000" sldId="308"/>
            <ac:spMk id="6" creationId="{5A6B31B0-7B84-475D-961F-09C0191F91A2}"/>
          </ac:spMkLst>
        </pc:spChg>
      </pc:sldChg>
      <pc:sldChg chg="modSp add mod ord modNotesTx">
        <pc:chgData name="Andre Neumann" userId="e07587b9-5803-4dd8-acfc-2a6eb396eb4f" providerId="ADAL" clId="{5029284B-5475-47DA-B45D-A587BE0F1D4F}" dt="2024-07-11T10:12:54.315" v="1285"/>
        <pc:sldMkLst>
          <pc:docMk/>
          <pc:sldMk cId="3268884577" sldId="309"/>
        </pc:sldMkLst>
        <pc:spChg chg="mod">
          <ac:chgData name="Andre Neumann" userId="e07587b9-5803-4dd8-acfc-2a6eb396eb4f" providerId="ADAL" clId="{5029284B-5475-47DA-B45D-A587BE0F1D4F}" dt="2024-07-11T10:11:09.106" v="1193" actId="20577"/>
          <ac:spMkLst>
            <pc:docMk/>
            <pc:sldMk cId="3268884577" sldId="309"/>
            <ac:spMk id="4" creationId="{FAD2AE59-5630-4D5C-83A9-4CDEF4D7DCFB}"/>
          </ac:spMkLst>
        </pc:spChg>
        <pc:spChg chg="mod">
          <ac:chgData name="Andre Neumann" userId="e07587b9-5803-4dd8-acfc-2a6eb396eb4f" providerId="ADAL" clId="{5029284B-5475-47DA-B45D-A587BE0F1D4F}" dt="2024-07-11T10:12:40.479" v="1284" actId="20577"/>
          <ac:spMkLst>
            <pc:docMk/>
            <pc:sldMk cId="3268884577" sldId="309"/>
            <ac:spMk id="6" creationId="{5A6B31B0-7B84-475D-961F-09C0191F91A2}"/>
          </ac:spMkLst>
        </pc:spChg>
      </pc:sldChg>
      <pc:sldChg chg="addSp modSp add mod modNotesTx">
        <pc:chgData name="Andre Neumann" userId="e07587b9-5803-4dd8-acfc-2a6eb396eb4f" providerId="ADAL" clId="{5029284B-5475-47DA-B45D-A587BE0F1D4F}" dt="2024-07-11T10:14:06.096" v="1348" actId="20577"/>
        <pc:sldMkLst>
          <pc:docMk/>
          <pc:sldMk cId="1888613705" sldId="310"/>
        </pc:sldMkLst>
        <pc:spChg chg="add">
          <ac:chgData name="Andre Neumann" userId="e07587b9-5803-4dd8-acfc-2a6eb396eb4f" providerId="ADAL" clId="{5029284B-5475-47DA-B45D-A587BE0F1D4F}" dt="2024-07-11T10:13:27.302" v="1327"/>
          <ac:spMkLst>
            <pc:docMk/>
            <pc:sldMk cId="1888613705" sldId="310"/>
            <ac:spMk id="2" creationId="{18AF3DF4-A3CE-2F99-347F-CC5BB30F3C19}"/>
          </ac:spMkLst>
        </pc:spChg>
        <pc:spChg chg="add">
          <ac:chgData name="Andre Neumann" userId="e07587b9-5803-4dd8-acfc-2a6eb396eb4f" providerId="ADAL" clId="{5029284B-5475-47DA-B45D-A587BE0F1D4F}" dt="2024-07-11T10:13:29.388" v="1328"/>
          <ac:spMkLst>
            <pc:docMk/>
            <pc:sldMk cId="1888613705" sldId="310"/>
            <ac:spMk id="3" creationId="{FD01A124-A21B-CE26-FC53-0C38885F5DFB}"/>
          </ac:spMkLst>
        </pc:spChg>
        <pc:spChg chg="mod">
          <ac:chgData name="Andre Neumann" userId="e07587b9-5803-4dd8-acfc-2a6eb396eb4f" providerId="ADAL" clId="{5029284B-5475-47DA-B45D-A587BE0F1D4F}" dt="2024-07-11T10:14:06.096" v="1348" actId="20577"/>
          <ac:spMkLst>
            <pc:docMk/>
            <pc:sldMk cId="1888613705" sldId="310"/>
            <ac:spMk id="6" creationId="{5A6B31B0-7B84-475D-961F-09C0191F91A2}"/>
          </ac:spMkLst>
        </pc:spChg>
      </pc:sldChg>
      <pc:sldChg chg="modSp add mod ord modNotesTx">
        <pc:chgData name="Andre Neumann" userId="e07587b9-5803-4dd8-acfc-2a6eb396eb4f" providerId="ADAL" clId="{5029284B-5475-47DA-B45D-A587BE0F1D4F}" dt="2024-07-11T10:16:36.637" v="1490"/>
        <pc:sldMkLst>
          <pc:docMk/>
          <pc:sldMk cId="4203722063" sldId="311"/>
        </pc:sldMkLst>
        <pc:spChg chg="mod">
          <ac:chgData name="Andre Neumann" userId="e07587b9-5803-4dd8-acfc-2a6eb396eb4f" providerId="ADAL" clId="{5029284B-5475-47DA-B45D-A587BE0F1D4F}" dt="2024-07-11T10:15:32.287" v="1374" actId="20577"/>
          <ac:spMkLst>
            <pc:docMk/>
            <pc:sldMk cId="4203722063" sldId="311"/>
            <ac:spMk id="4" creationId="{FAD2AE59-5630-4D5C-83A9-4CDEF4D7DCFB}"/>
          </ac:spMkLst>
        </pc:spChg>
        <pc:spChg chg="mod">
          <ac:chgData name="Andre Neumann" userId="e07587b9-5803-4dd8-acfc-2a6eb396eb4f" providerId="ADAL" clId="{5029284B-5475-47DA-B45D-A587BE0F1D4F}" dt="2024-07-11T10:16:30.559" v="1489" actId="20577"/>
          <ac:spMkLst>
            <pc:docMk/>
            <pc:sldMk cId="4203722063" sldId="311"/>
            <ac:spMk id="6" creationId="{5A6B31B0-7B84-475D-961F-09C0191F91A2}"/>
          </ac:spMkLst>
        </pc:spChg>
      </pc:sldChg>
      <pc:sldChg chg="modSp add mod ord">
        <pc:chgData name="Andre Neumann" userId="e07587b9-5803-4dd8-acfc-2a6eb396eb4f" providerId="ADAL" clId="{5029284B-5475-47DA-B45D-A587BE0F1D4F}" dt="2024-07-11T10:17:46.348" v="1509" actId="6549"/>
        <pc:sldMkLst>
          <pc:docMk/>
          <pc:sldMk cId="4088896991" sldId="312"/>
        </pc:sldMkLst>
        <pc:spChg chg="mod">
          <ac:chgData name="Andre Neumann" userId="e07587b9-5803-4dd8-acfc-2a6eb396eb4f" providerId="ADAL" clId="{5029284B-5475-47DA-B45D-A587BE0F1D4F}" dt="2024-07-11T10:17:01.186" v="1494"/>
          <ac:spMkLst>
            <pc:docMk/>
            <pc:sldMk cId="4088896991" sldId="312"/>
            <ac:spMk id="4" creationId="{FAD2AE59-5630-4D5C-83A9-4CDEF4D7DCFB}"/>
          </ac:spMkLst>
        </pc:spChg>
        <pc:spChg chg="mod">
          <ac:chgData name="Andre Neumann" userId="e07587b9-5803-4dd8-acfc-2a6eb396eb4f" providerId="ADAL" clId="{5029284B-5475-47DA-B45D-A587BE0F1D4F}" dt="2024-07-11T10:17:46.348" v="1509" actId="6549"/>
          <ac:spMkLst>
            <pc:docMk/>
            <pc:sldMk cId="4088896991" sldId="312"/>
            <ac:spMk id="6" creationId="{5A6B31B0-7B84-475D-961F-09C0191F91A2}"/>
          </ac:spMkLst>
        </pc:spChg>
      </pc:sldChg>
      <pc:sldChg chg="add ord">
        <pc:chgData name="Andre Neumann" userId="e07587b9-5803-4dd8-acfc-2a6eb396eb4f" providerId="ADAL" clId="{5029284B-5475-47DA-B45D-A587BE0F1D4F}" dt="2024-07-11T10:18:44.289" v="1540"/>
        <pc:sldMkLst>
          <pc:docMk/>
          <pc:sldMk cId="3969923529" sldId="313"/>
        </pc:sldMkLst>
      </pc:sldChg>
      <pc:sldChg chg="addSp delSp modSp new mod modClrScheme chgLayout">
        <pc:chgData name="Andre Neumann" userId="e07587b9-5803-4dd8-acfc-2a6eb396eb4f" providerId="ADAL" clId="{5029284B-5475-47DA-B45D-A587BE0F1D4F}" dt="2024-07-11T10:20:53.766" v="1583" actId="1076"/>
        <pc:sldMkLst>
          <pc:docMk/>
          <pc:sldMk cId="1187052567" sldId="314"/>
        </pc:sldMkLst>
        <pc:spChg chg="del mod ord">
          <ac:chgData name="Andre Neumann" userId="e07587b9-5803-4dd8-acfc-2a6eb396eb4f" providerId="ADAL" clId="{5029284B-5475-47DA-B45D-A587BE0F1D4F}" dt="2024-07-11T10:20:21.339" v="1544" actId="700"/>
          <ac:spMkLst>
            <pc:docMk/>
            <pc:sldMk cId="1187052567" sldId="314"/>
            <ac:spMk id="2" creationId="{246E85F5-E715-D0A0-5EE6-E0EFFD2D8593}"/>
          </ac:spMkLst>
        </pc:spChg>
        <pc:spChg chg="del mod ord">
          <ac:chgData name="Andre Neumann" userId="e07587b9-5803-4dd8-acfc-2a6eb396eb4f" providerId="ADAL" clId="{5029284B-5475-47DA-B45D-A587BE0F1D4F}" dt="2024-07-11T10:20:21.339" v="1544" actId="700"/>
          <ac:spMkLst>
            <pc:docMk/>
            <pc:sldMk cId="1187052567" sldId="314"/>
            <ac:spMk id="3" creationId="{8B0E8D53-7670-7C6F-865F-585364AF5250}"/>
          </ac:spMkLst>
        </pc:spChg>
        <pc:spChg chg="del mod ord">
          <ac:chgData name="Andre Neumann" userId="e07587b9-5803-4dd8-acfc-2a6eb396eb4f" providerId="ADAL" clId="{5029284B-5475-47DA-B45D-A587BE0F1D4F}" dt="2024-07-11T10:20:21.339" v="1544" actId="700"/>
          <ac:spMkLst>
            <pc:docMk/>
            <pc:sldMk cId="1187052567" sldId="314"/>
            <ac:spMk id="4" creationId="{FCE361F2-A7C0-4369-E0ED-1BD72F9D818B}"/>
          </ac:spMkLst>
        </pc:spChg>
        <pc:spChg chg="add mod ord">
          <ac:chgData name="Andre Neumann" userId="e07587b9-5803-4dd8-acfc-2a6eb396eb4f" providerId="ADAL" clId="{5029284B-5475-47DA-B45D-A587BE0F1D4F}" dt="2024-07-11T10:20:45.717" v="1581" actId="20577"/>
          <ac:spMkLst>
            <pc:docMk/>
            <pc:sldMk cId="1187052567" sldId="314"/>
            <ac:spMk id="5" creationId="{A11967A9-4F87-BBCE-C066-C07FB5CFE44B}"/>
          </ac:spMkLst>
        </pc:spChg>
        <pc:spChg chg="add del mod ord">
          <ac:chgData name="Andre Neumann" userId="e07587b9-5803-4dd8-acfc-2a6eb396eb4f" providerId="ADAL" clId="{5029284B-5475-47DA-B45D-A587BE0F1D4F}" dt="2024-07-11T10:20:30.429" v="1546" actId="478"/>
          <ac:spMkLst>
            <pc:docMk/>
            <pc:sldMk cId="1187052567" sldId="314"/>
            <ac:spMk id="6" creationId="{05DFCEB8-280A-A92F-68BB-D342380950F2}"/>
          </ac:spMkLst>
        </pc:spChg>
        <pc:spChg chg="add del mod ord">
          <ac:chgData name="Andre Neumann" userId="e07587b9-5803-4dd8-acfc-2a6eb396eb4f" providerId="ADAL" clId="{5029284B-5475-47DA-B45D-A587BE0F1D4F}" dt="2024-07-11T10:20:29.438" v="1545" actId="478"/>
          <ac:spMkLst>
            <pc:docMk/>
            <pc:sldMk cId="1187052567" sldId="314"/>
            <ac:spMk id="7" creationId="{4223927A-ED6B-6178-24C3-64D79566555F}"/>
          </ac:spMkLst>
        </pc:spChg>
        <pc:picChg chg="add mod">
          <ac:chgData name="Andre Neumann" userId="e07587b9-5803-4dd8-acfc-2a6eb396eb4f" providerId="ADAL" clId="{5029284B-5475-47DA-B45D-A587BE0F1D4F}" dt="2024-07-11T10:20:53.766" v="1583" actId="1076"/>
          <ac:picMkLst>
            <pc:docMk/>
            <pc:sldMk cId="1187052567" sldId="314"/>
            <ac:picMk id="9" creationId="{F873DF2B-C675-68FF-C1DC-EA0550AB020F}"/>
          </ac:picMkLst>
        </pc:picChg>
      </pc:sldChg>
      <pc:sldChg chg="addSp delSp modSp add mod">
        <pc:chgData name="Andre Neumann" userId="e07587b9-5803-4dd8-acfc-2a6eb396eb4f" providerId="ADAL" clId="{5029284B-5475-47DA-B45D-A587BE0F1D4F}" dt="2024-07-11T10:22:26.853" v="1619" actId="14100"/>
        <pc:sldMkLst>
          <pc:docMk/>
          <pc:sldMk cId="218263209" sldId="315"/>
        </pc:sldMkLst>
        <pc:spChg chg="add del mod">
          <ac:chgData name="Andre Neumann" userId="e07587b9-5803-4dd8-acfc-2a6eb396eb4f" providerId="ADAL" clId="{5029284B-5475-47DA-B45D-A587BE0F1D4F}" dt="2024-07-11T10:21:35.750" v="1586" actId="478"/>
          <ac:spMkLst>
            <pc:docMk/>
            <pc:sldMk cId="218263209" sldId="315"/>
            <ac:spMk id="3" creationId="{F9843677-7705-75AA-EC06-88150DF4ABE3}"/>
          </ac:spMkLst>
        </pc:spChg>
        <pc:spChg chg="add mod">
          <ac:chgData name="Andre Neumann" userId="e07587b9-5803-4dd8-acfc-2a6eb396eb4f" providerId="ADAL" clId="{5029284B-5475-47DA-B45D-A587BE0F1D4F}" dt="2024-07-11T10:22:26.853" v="1619" actId="14100"/>
          <ac:spMkLst>
            <pc:docMk/>
            <pc:sldMk cId="218263209" sldId="315"/>
            <ac:spMk id="5" creationId="{38DC260E-7CD5-DC31-FCD9-37FC5F9398F2}"/>
          </ac:spMkLst>
        </pc:spChg>
        <pc:spChg chg="del">
          <ac:chgData name="Andre Neumann" userId="e07587b9-5803-4dd8-acfc-2a6eb396eb4f" providerId="ADAL" clId="{5029284B-5475-47DA-B45D-A587BE0F1D4F}" dt="2024-07-11T10:21:34.364" v="1585" actId="478"/>
          <ac:spMkLst>
            <pc:docMk/>
            <pc:sldMk cId="218263209" sldId="315"/>
            <ac:spMk id="6" creationId="{5A6B31B0-7B84-475D-961F-09C0191F91A2}"/>
          </ac:spMkLst>
        </pc:spChg>
        <pc:spChg chg="add mod">
          <ac:chgData name="Andre Neumann" userId="e07587b9-5803-4dd8-acfc-2a6eb396eb4f" providerId="ADAL" clId="{5029284B-5475-47DA-B45D-A587BE0F1D4F}" dt="2024-07-11T10:22:24.039" v="1618" actId="14100"/>
          <ac:spMkLst>
            <pc:docMk/>
            <pc:sldMk cId="218263209" sldId="315"/>
            <ac:spMk id="8" creationId="{608E0559-F6AE-5524-B1F0-139A4FB5C21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DE7E9C61-BB84-4CCB-B9B6-D729C8032A75}" type="datetime1">
              <a:rPr lang="de-DE" smtClean="0"/>
              <a:t>11.07.2024</a:t>
            </a:fld>
            <a:endParaRPr lang="de-DE" dirty="0"/>
          </a:p>
        </p:txBody>
      </p:sp>
      <p:sp>
        <p:nvSpPr>
          <p:cNvPr id="4" name="Fußzeilenplatzhalt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5" name="Foliennummernplatzhalt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BBEB6193-5AA7-489B-8575-00593FC261DE}" type="slidenum">
              <a:rPr lang="de-DE" smtClean="0"/>
              <a:t>‹Nr.›</a:t>
            </a:fld>
            <a:endParaRPr lang="de-DE"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fld id="{F1151BE2-E972-43D0-A744-CFFE30B7261A}" type="datetime1">
              <a:rPr lang="de-DE" smtClean="0"/>
              <a:pPr/>
              <a:t>11.07.2024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10895658-EA1F-4910-80AB-4DA76E167475}" type="slidenum">
              <a:rPr lang="de-DE" smtClean="0"/>
              <a:t>‹Nr.›</a:t>
            </a:fld>
            <a:endParaRPr lang="de-DE"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1</a:t>
            </a:fld>
            <a:endParaRPr lang="de-DE"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Schüler:</a:t>
            </a:r>
            <a:r>
              <a:rPr lang="de-DE" dirty="0"/>
              <a:t> Nutzen das Klassenbuch für Einsicht in Noten und Stundenpläne.</a:t>
            </a:r>
          </a:p>
          <a:p>
            <a:r>
              <a:rPr lang="de-DE" b="1" dirty="0"/>
              <a:t>Lehrer:</a:t>
            </a:r>
            <a:r>
              <a:rPr lang="de-DE" dirty="0"/>
              <a:t> Verwalten Anwesenheit und Noten.</a:t>
            </a:r>
          </a:p>
          <a:p>
            <a:r>
              <a:rPr lang="de-DE" b="1" dirty="0"/>
              <a:t>Eltern:</a:t>
            </a:r>
            <a:r>
              <a:rPr lang="de-DE" dirty="0"/>
              <a:t> Haben Zugriff auf die schulischen Leistungen ihrer Kinder.</a:t>
            </a:r>
          </a:p>
          <a:p>
            <a:r>
              <a:rPr lang="de-DE" b="1" dirty="0"/>
              <a:t>Ausbilder: </a:t>
            </a:r>
            <a:r>
              <a:rPr lang="de-DE" dirty="0"/>
              <a:t>können die Fehlzeiten einsehen</a:t>
            </a:r>
          </a:p>
          <a:p>
            <a:r>
              <a:rPr lang="de-DE" b="1" dirty="0"/>
              <a:t>Schulverwaltung:</a:t>
            </a:r>
            <a:r>
              <a:rPr lang="de-DE" dirty="0"/>
              <a:t> Überwacht und unterstützt die Implementierung und Nutzung des Systems.</a:t>
            </a:r>
          </a:p>
          <a:p>
            <a:r>
              <a:rPr lang="de-DE" b="1" dirty="0"/>
              <a:t>Land Niedersachsen: </a:t>
            </a:r>
            <a:r>
              <a:rPr lang="de-DE" dirty="0"/>
              <a:t>Statistik für die Unterrichtsversorgung</a:t>
            </a:r>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10</a:t>
            </a:fld>
            <a:endParaRPr lang="de-DE" dirty="0"/>
          </a:p>
        </p:txBody>
      </p:sp>
    </p:spTree>
    <p:extLst>
      <p:ext uri="{BB962C8B-B14F-4D97-AF65-F5344CB8AC3E}">
        <p14:creationId xmlns:p14="http://schemas.microsoft.com/office/powerpoint/2010/main" val="357702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11</a:t>
            </a:fld>
            <a:endParaRPr lang="de-DE" dirty="0"/>
          </a:p>
        </p:txBody>
      </p:sp>
    </p:spTree>
    <p:extLst>
      <p:ext uri="{BB962C8B-B14F-4D97-AF65-F5344CB8AC3E}">
        <p14:creationId xmlns:p14="http://schemas.microsoft.com/office/powerpoint/2010/main" val="591334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de-DE" dirty="0"/>
              <a:t>Sie können aktiv an der Planung, Umsetzung und Überprüfung eines Projekts beteiligt sein oder indirekt durch die Resultate beeinflusst werden.</a:t>
            </a:r>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12</a:t>
            </a:fld>
            <a:endParaRPr lang="de-DE" dirty="0"/>
          </a:p>
        </p:txBody>
      </p:sp>
    </p:spTree>
    <p:extLst>
      <p:ext uri="{BB962C8B-B14F-4D97-AF65-F5344CB8AC3E}">
        <p14:creationId xmlns:p14="http://schemas.microsoft.com/office/powerpoint/2010/main" val="2379951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Vorbereitung:</a:t>
            </a:r>
            <a:endParaRPr lang="de-DE" dirty="0"/>
          </a:p>
          <a:p>
            <a:pPr>
              <a:buFont typeface="Arial" panose="020B0604020202020204" pitchFamily="34" charset="0"/>
              <a:buChar char="•"/>
            </a:pPr>
            <a:r>
              <a:rPr lang="de-DE" dirty="0"/>
              <a:t>Erstellen Sie eine klare Agenda und spezifische Fragen, um relevante Informationen gezielt zu erfassen.</a:t>
            </a:r>
          </a:p>
          <a:p>
            <a:r>
              <a:rPr lang="de-DE" b="1" dirty="0"/>
              <a:t>Aktives Zuhören:</a:t>
            </a:r>
            <a:endParaRPr lang="de-DE" dirty="0"/>
          </a:p>
          <a:p>
            <a:pPr>
              <a:buFont typeface="Arial" panose="020B0604020202020204" pitchFamily="34" charset="0"/>
              <a:buChar char="•"/>
            </a:pPr>
            <a:r>
              <a:rPr lang="de-DE" dirty="0"/>
              <a:t>Konzentrieren Sie sich auf die Antworten des Interviewten, stellen Sie bei Bedarf Nachfragen und wiederholen Sie wichtige Punkte, um Missverständnisse zu vermeiden.</a:t>
            </a:r>
          </a:p>
          <a:p>
            <a:r>
              <a:rPr lang="de-DE" b="1" dirty="0"/>
              <a:t>Dokumentation:</a:t>
            </a:r>
            <a:endParaRPr lang="de-DE" dirty="0"/>
          </a:p>
          <a:p>
            <a:pPr>
              <a:buFont typeface="Arial" panose="020B0604020202020204" pitchFamily="34" charset="0"/>
              <a:buChar char="•"/>
            </a:pPr>
            <a:r>
              <a:rPr lang="de-DE" dirty="0"/>
              <a:t>Protokollieren Sie die Antworten detailliert und präzise, um später eine genaue Analyse und Nachverfolgung zu ermöglichen.</a:t>
            </a:r>
          </a:p>
          <a:p>
            <a:r>
              <a:rPr lang="de-DE" b="1" dirty="0"/>
              <a:t>Umgang mit Erwartungen:</a:t>
            </a:r>
            <a:endParaRPr lang="de-DE" dirty="0"/>
          </a:p>
          <a:p>
            <a:pPr>
              <a:buFont typeface="Arial" panose="020B0604020202020204" pitchFamily="34" charset="0"/>
              <a:buChar char="•"/>
            </a:pPr>
            <a:r>
              <a:rPr lang="de-DE" dirty="0"/>
              <a:t>Kommunizieren Sie klar die Ziele des Interviews und die Rolle des Interviewten, um realistische Erwartungen zu setzen und Enttäuschungen zu vermeiden.</a:t>
            </a:r>
          </a:p>
          <a:p>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13</a:t>
            </a:fld>
            <a:endParaRPr lang="de-DE" dirty="0"/>
          </a:p>
        </p:txBody>
      </p:sp>
    </p:spTree>
    <p:extLst>
      <p:ext uri="{BB962C8B-B14F-4D97-AF65-F5344CB8AC3E}">
        <p14:creationId xmlns:p14="http://schemas.microsoft.com/office/powerpoint/2010/main" val="53082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Klarheit und Präzision:</a:t>
            </a:r>
            <a:endParaRPr lang="de-DE" dirty="0"/>
          </a:p>
          <a:p>
            <a:pPr>
              <a:buFont typeface="Arial" panose="020B0604020202020204" pitchFamily="34" charset="0"/>
              <a:buChar char="•"/>
            </a:pPr>
            <a:r>
              <a:rPr lang="de-DE" dirty="0"/>
              <a:t>Formulieren Sie die Fragen eindeutig und präzise, um Missverständnisse zu vermeiden und spezifische Antworten zu erhalten.</a:t>
            </a:r>
          </a:p>
          <a:p>
            <a:r>
              <a:rPr lang="de-DE" b="1" dirty="0"/>
              <a:t>Relevanz:</a:t>
            </a:r>
            <a:endParaRPr lang="de-DE" dirty="0"/>
          </a:p>
          <a:p>
            <a:pPr>
              <a:buFont typeface="Arial" panose="020B0604020202020204" pitchFamily="34" charset="0"/>
              <a:buChar char="•"/>
            </a:pPr>
            <a:r>
              <a:rPr lang="de-DE" dirty="0"/>
              <a:t>Stellen Sie sicher, dass alle Fragen direkt auf die Zielsetzung des Projekts abzielen und relevante Informationen erfassen.</a:t>
            </a:r>
          </a:p>
          <a:p>
            <a:r>
              <a:rPr lang="de-DE" b="1" dirty="0"/>
              <a:t>Ausgewogene Mischung:</a:t>
            </a:r>
            <a:endParaRPr lang="de-DE" dirty="0"/>
          </a:p>
          <a:p>
            <a:pPr>
              <a:buFont typeface="Arial" panose="020B0604020202020204" pitchFamily="34" charset="0"/>
              <a:buChar char="•"/>
            </a:pPr>
            <a:r>
              <a:rPr lang="de-DE" dirty="0"/>
              <a:t>Verwenden Sie eine Mischung aus offenen und geschlossenen Fragen, um sowohl qualitative als auch quantitative Daten zu sammeln.</a:t>
            </a:r>
          </a:p>
          <a:p>
            <a:r>
              <a:rPr lang="de-DE" b="1" dirty="0"/>
              <a:t>Pilot-Test:</a:t>
            </a:r>
            <a:endParaRPr lang="de-DE" dirty="0"/>
          </a:p>
          <a:p>
            <a:pPr>
              <a:buFont typeface="Arial" panose="020B0604020202020204" pitchFamily="34" charset="0"/>
              <a:buChar char="•"/>
            </a:pPr>
            <a:r>
              <a:rPr lang="de-DE" dirty="0"/>
              <a:t>Führen Sie einen Testlauf des Fragebogens durch, um potenzielle Probleme zu identifizieren und Anpassungen vorzunehmen, bevor er breit eingesetzt wird.</a:t>
            </a:r>
          </a:p>
          <a:p>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14</a:t>
            </a:fld>
            <a:endParaRPr lang="de-DE" dirty="0"/>
          </a:p>
        </p:txBody>
      </p:sp>
    </p:spTree>
    <p:extLst>
      <p:ext uri="{BB962C8B-B14F-4D97-AF65-F5344CB8AC3E}">
        <p14:creationId xmlns:p14="http://schemas.microsoft.com/office/powerpoint/2010/main" val="4146444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Klare Zielsetzung:</a:t>
            </a:r>
            <a:endParaRPr lang="de-DE" dirty="0"/>
          </a:p>
          <a:p>
            <a:pPr>
              <a:buFont typeface="Arial" panose="020B0604020202020204" pitchFamily="34" charset="0"/>
              <a:buChar char="•"/>
            </a:pPr>
            <a:r>
              <a:rPr lang="de-DE" dirty="0"/>
              <a:t>Definieren Sie vorab das Ziel der Brainstorming-Sitzung, um den Fokus zu halten und relevante Ideen zu generieren.</a:t>
            </a:r>
          </a:p>
          <a:p>
            <a:r>
              <a:rPr lang="de-DE" b="1" dirty="0"/>
              <a:t>Offene Atmosphäre:</a:t>
            </a:r>
            <a:endParaRPr lang="de-DE" dirty="0"/>
          </a:p>
          <a:p>
            <a:pPr>
              <a:buFont typeface="Arial" panose="020B0604020202020204" pitchFamily="34" charset="0"/>
              <a:buChar char="•"/>
            </a:pPr>
            <a:r>
              <a:rPr lang="de-DE" dirty="0"/>
              <a:t>Schaffen Sie eine Umgebung, in der alle Teilnehmer ihre Ideen frei und ohne Angst vor Kritik äußern können.</a:t>
            </a:r>
          </a:p>
          <a:p>
            <a:r>
              <a:rPr lang="de-DE" b="1" dirty="0"/>
              <a:t>Moderation:</a:t>
            </a:r>
            <a:endParaRPr lang="de-DE" dirty="0"/>
          </a:p>
          <a:p>
            <a:pPr>
              <a:buFont typeface="Arial" panose="020B0604020202020204" pitchFamily="34" charset="0"/>
              <a:buChar char="•"/>
            </a:pPr>
            <a:r>
              <a:rPr lang="de-DE" dirty="0"/>
              <a:t>Setzen Sie einen Moderator ein, der die Diskussion leitet, sicherstellt, dass alle zu Wort kommen, und die Ideen strukturiert festhält.</a:t>
            </a:r>
          </a:p>
          <a:p>
            <a:r>
              <a:rPr lang="de-DE" b="1" dirty="0"/>
              <a:t>Nachbereitung:</a:t>
            </a:r>
            <a:endParaRPr lang="de-DE" dirty="0"/>
          </a:p>
          <a:p>
            <a:pPr>
              <a:buFont typeface="Arial" panose="020B0604020202020204" pitchFamily="34" charset="0"/>
              <a:buChar char="•"/>
            </a:pPr>
            <a:r>
              <a:rPr lang="de-DE" dirty="0"/>
              <a:t>Dokumentieren Sie alle gesammelten Ideen und priorisieren Sie sie gemeinsam mit dem Team in einer Nachbesprechung, um die wertvollsten Ansätze weiterzuverfolgen.</a:t>
            </a:r>
          </a:p>
          <a:p>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15</a:t>
            </a:fld>
            <a:endParaRPr lang="de-DE" dirty="0"/>
          </a:p>
        </p:txBody>
      </p:sp>
    </p:spTree>
    <p:extLst>
      <p:ext uri="{BB962C8B-B14F-4D97-AF65-F5344CB8AC3E}">
        <p14:creationId xmlns:p14="http://schemas.microsoft.com/office/powerpoint/2010/main" val="200930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Teilnehmerauswahl:</a:t>
            </a:r>
            <a:endParaRPr lang="de-DE" dirty="0"/>
          </a:p>
          <a:p>
            <a:pPr>
              <a:buFont typeface="Arial" panose="020B0604020202020204" pitchFamily="34" charset="0"/>
              <a:buChar char="•"/>
            </a:pPr>
            <a:r>
              <a:rPr lang="de-DE" dirty="0"/>
              <a:t>Stellen Sie sicher, dass alle relevanten Stakeholder vertreten sind, um umfassende Perspektiven und Anforderungen zu sammeln.</a:t>
            </a:r>
          </a:p>
          <a:p>
            <a:r>
              <a:rPr lang="de-DE" b="1" dirty="0"/>
              <a:t>Strukturierter Ablauf:</a:t>
            </a:r>
            <a:endParaRPr lang="de-DE" dirty="0"/>
          </a:p>
          <a:p>
            <a:pPr>
              <a:buFont typeface="Arial" panose="020B0604020202020204" pitchFamily="34" charset="0"/>
              <a:buChar char="•"/>
            </a:pPr>
            <a:r>
              <a:rPr lang="de-DE" dirty="0"/>
              <a:t>Planen Sie den Workshop mit klaren Phasen (Einführung, Diskussion, Priorisierung) und nutzen Sie bewährte Methoden wie SWOT-Analyse oder </a:t>
            </a:r>
            <a:r>
              <a:rPr lang="de-DE" dirty="0" err="1"/>
              <a:t>Mindmapping</a:t>
            </a:r>
            <a:r>
              <a:rPr lang="de-DE" dirty="0"/>
              <a:t>.</a:t>
            </a:r>
          </a:p>
          <a:p>
            <a:r>
              <a:rPr lang="de-DE" b="1" dirty="0"/>
              <a:t>Interaktive Methoden:</a:t>
            </a:r>
            <a:endParaRPr lang="de-DE" dirty="0"/>
          </a:p>
          <a:p>
            <a:pPr>
              <a:buFont typeface="Arial" panose="020B0604020202020204" pitchFamily="34" charset="0"/>
              <a:buChar char="•"/>
            </a:pPr>
            <a:r>
              <a:rPr lang="de-DE" dirty="0"/>
              <a:t>Verwenden Sie interaktive Techniken wie Gruppenarbeit, Rollenspiele oder </a:t>
            </a:r>
            <a:r>
              <a:rPr lang="de-DE" dirty="0" err="1"/>
              <a:t>Prototyping</a:t>
            </a:r>
            <a:r>
              <a:rPr lang="de-DE" dirty="0"/>
              <a:t>, um die Kreativität zu fördern und konkrete Anforderungen zu entwickeln.</a:t>
            </a:r>
          </a:p>
          <a:p>
            <a:r>
              <a:rPr lang="de-DE" b="1" dirty="0"/>
              <a:t>Ergebnisdokumentation:</a:t>
            </a:r>
            <a:endParaRPr lang="de-DE" dirty="0"/>
          </a:p>
          <a:p>
            <a:pPr>
              <a:buFont typeface="Arial" panose="020B0604020202020204" pitchFamily="34" charset="0"/>
              <a:buChar char="•"/>
            </a:pPr>
            <a:r>
              <a:rPr lang="de-DE" dirty="0"/>
              <a:t>Erfassen Sie alle Diskussionsergebnisse, Ideen und Entscheidungen systematisch, um eine klare Grundlage für die weitere Projektarbeit zu haben.</a:t>
            </a:r>
          </a:p>
          <a:p>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16</a:t>
            </a:fld>
            <a:endParaRPr lang="de-DE" dirty="0"/>
          </a:p>
        </p:txBody>
      </p:sp>
    </p:spTree>
    <p:extLst>
      <p:ext uri="{BB962C8B-B14F-4D97-AF65-F5344CB8AC3E}">
        <p14:creationId xmlns:p14="http://schemas.microsoft.com/office/powerpoint/2010/main" val="2698210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Mögliche Lösung</a:t>
            </a:r>
          </a:p>
          <a:p>
            <a:endParaRPr lang="de-DE" b="1" dirty="0"/>
          </a:p>
          <a:p>
            <a:r>
              <a:rPr lang="de-DE" b="1" dirty="0"/>
              <a:t>Schüler - Fragebögen:</a:t>
            </a:r>
            <a:r>
              <a:rPr lang="de-DE" dirty="0"/>
              <a:t> Schüler können schnell und anonym Feedback geben.</a:t>
            </a:r>
          </a:p>
          <a:p>
            <a:r>
              <a:rPr lang="de-DE" b="1" dirty="0"/>
              <a:t>Lehrer - Workshops:</a:t>
            </a:r>
            <a:r>
              <a:rPr lang="de-DE" dirty="0"/>
              <a:t> Ermöglichen eine tiefgehende Diskussion und Zusammenarbeit.</a:t>
            </a:r>
          </a:p>
          <a:p>
            <a:r>
              <a:rPr lang="de-DE" b="1" dirty="0"/>
              <a:t>Eltern - Interviews:</a:t>
            </a:r>
            <a:r>
              <a:rPr lang="de-DE" dirty="0"/>
              <a:t> Bieten die Möglichkeit für detaillierte und persönliche Rückmeldungen.</a:t>
            </a:r>
          </a:p>
          <a:p>
            <a:r>
              <a:rPr lang="de-DE" b="1" dirty="0"/>
              <a:t>Ausbilder - Brainstorming:</a:t>
            </a:r>
            <a:r>
              <a:rPr lang="de-DE" dirty="0"/>
              <a:t> Fördert kreative Lösungen und Einblicke in die Anforderungen.</a:t>
            </a:r>
          </a:p>
          <a:p>
            <a:r>
              <a:rPr lang="de-DE" b="1" dirty="0"/>
              <a:t>Schulverwaltung - Workshops:</a:t>
            </a:r>
            <a:r>
              <a:rPr lang="de-DE" dirty="0"/>
              <a:t> Ermöglichen strukturiertes Feedback und Priorisierung der Anforderungen.</a:t>
            </a:r>
          </a:p>
          <a:p>
            <a:r>
              <a:rPr lang="de-DE" b="1" dirty="0"/>
              <a:t>Land Niedersachsen - Interviews:</a:t>
            </a:r>
            <a:r>
              <a:rPr lang="de-DE" dirty="0"/>
              <a:t> Erlauben spezifische, detaillierte Gespräche über politische und administrative Anforderungen.</a:t>
            </a:r>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17</a:t>
            </a:fld>
            <a:endParaRPr lang="de-DE" dirty="0"/>
          </a:p>
        </p:txBody>
      </p:sp>
    </p:spTree>
    <p:extLst>
      <p:ext uri="{BB962C8B-B14F-4D97-AF65-F5344CB8AC3E}">
        <p14:creationId xmlns:p14="http://schemas.microsoft.com/office/powerpoint/2010/main" val="3683288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18</a:t>
            </a:fld>
            <a:endParaRPr lang="de-DE" dirty="0"/>
          </a:p>
        </p:txBody>
      </p:sp>
    </p:spTree>
    <p:extLst>
      <p:ext uri="{BB962C8B-B14F-4D97-AF65-F5344CB8AC3E}">
        <p14:creationId xmlns:p14="http://schemas.microsoft.com/office/powerpoint/2010/main" val="1887656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de-DE" dirty="0"/>
              <a:t>Sie können aktiv an der Planung, Umsetzung und Überprüfung eines Projekts beteiligt sein oder indirekt durch die Resultate beeinflusst werden.</a:t>
            </a:r>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19</a:t>
            </a:fld>
            <a:endParaRPr lang="de-DE" dirty="0"/>
          </a:p>
        </p:txBody>
      </p:sp>
    </p:spTree>
    <p:extLst>
      <p:ext uri="{BB962C8B-B14F-4D97-AF65-F5344CB8AC3E}">
        <p14:creationId xmlns:p14="http://schemas.microsoft.com/office/powerpoint/2010/main" val="2211304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2</a:t>
            </a:fld>
            <a:endParaRPr lang="de-DE"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Struktur:</a:t>
            </a:r>
            <a:r>
              <a:rPr lang="de-DE" dirty="0"/>
              <a:t> Verwenden Sie das Format "Als [Nutzerrolle] möchte ich [Funktion], um [Nutzen/Ziel] zu erreichen." Beispiel: "Als Lehrer möchte ich die Anwesenheit der Schüler erfassen, um den Überblick über die Teilnahme zu behalten."</a:t>
            </a:r>
          </a:p>
          <a:p>
            <a:r>
              <a:rPr lang="de-DE" b="1" dirty="0"/>
              <a:t>Klarheit und Präzision:</a:t>
            </a:r>
            <a:r>
              <a:rPr lang="de-DE" dirty="0"/>
              <a:t> Formulieren Sie die User Story eindeutig und verständlich, damit jeder Beteiligte die Anforderungen klar nachvollziehen kann.</a:t>
            </a:r>
          </a:p>
          <a:p>
            <a:r>
              <a:rPr lang="de-DE" b="1" dirty="0"/>
              <a:t>Fokus auf den Nutzer:</a:t>
            </a:r>
            <a:r>
              <a:rPr lang="de-DE" dirty="0"/>
              <a:t> Stellen Sie sicher, dass die User Story aus der Perspektive des Nutzers geschrieben ist und seine Bedürfnisse und Ziele widerspiegelt.</a:t>
            </a:r>
          </a:p>
          <a:p>
            <a:r>
              <a:rPr lang="de-DE" b="1" dirty="0"/>
              <a:t>Akzeptanzkriterien:</a:t>
            </a:r>
            <a:r>
              <a:rPr lang="de-DE" dirty="0"/>
              <a:t> Definieren Sie klare Akzeptanzkriterien, die beschreiben, wann die User Story als erfüllt gilt, um Missverständnisse zu vermeiden und die Qualität zu sichern.</a:t>
            </a:r>
          </a:p>
          <a:p>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20</a:t>
            </a:fld>
            <a:endParaRPr lang="de-DE" dirty="0"/>
          </a:p>
        </p:txBody>
      </p:sp>
    </p:spTree>
    <p:extLst>
      <p:ext uri="{BB962C8B-B14F-4D97-AF65-F5344CB8AC3E}">
        <p14:creationId xmlns:p14="http://schemas.microsoft.com/office/powerpoint/2010/main" val="866333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21</a:t>
            </a:fld>
            <a:endParaRPr lang="de-DE" dirty="0"/>
          </a:p>
        </p:txBody>
      </p:sp>
    </p:spTree>
    <p:extLst>
      <p:ext uri="{BB962C8B-B14F-4D97-AF65-F5344CB8AC3E}">
        <p14:creationId xmlns:p14="http://schemas.microsoft.com/office/powerpoint/2010/main" val="951026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Klar definieren:</a:t>
            </a:r>
            <a:endParaRPr lang="de-DE" dirty="0"/>
          </a:p>
          <a:p>
            <a:pPr>
              <a:buFont typeface="Arial" panose="020B0604020202020204" pitchFamily="34" charset="0"/>
              <a:buChar char="•"/>
            </a:pPr>
            <a:r>
              <a:rPr lang="de-DE" dirty="0"/>
              <a:t>Stellen Sie sicher, dass jede Anforderung eindeutig als "</a:t>
            </a:r>
            <a:r>
              <a:rPr lang="de-DE" dirty="0" err="1"/>
              <a:t>Must</a:t>
            </a:r>
            <a:r>
              <a:rPr lang="de-DE" dirty="0"/>
              <a:t> </a:t>
            </a:r>
            <a:r>
              <a:rPr lang="de-DE" dirty="0" err="1"/>
              <a:t>have</a:t>
            </a:r>
            <a:r>
              <a:rPr lang="de-DE" dirty="0"/>
              <a:t>," "</a:t>
            </a:r>
            <a:r>
              <a:rPr lang="de-DE" dirty="0" err="1"/>
              <a:t>Should</a:t>
            </a:r>
            <a:r>
              <a:rPr lang="de-DE" dirty="0"/>
              <a:t> </a:t>
            </a:r>
            <a:r>
              <a:rPr lang="de-DE" dirty="0" err="1"/>
              <a:t>have</a:t>
            </a:r>
            <a:r>
              <a:rPr lang="de-DE" dirty="0"/>
              <a:t>," "</a:t>
            </a:r>
            <a:r>
              <a:rPr lang="de-DE" dirty="0" err="1"/>
              <a:t>Could</a:t>
            </a:r>
            <a:r>
              <a:rPr lang="de-DE" dirty="0"/>
              <a:t> </a:t>
            </a:r>
            <a:r>
              <a:rPr lang="de-DE" dirty="0" err="1"/>
              <a:t>have</a:t>
            </a:r>
            <a:r>
              <a:rPr lang="de-DE" dirty="0"/>
              <a:t>," oder "</a:t>
            </a:r>
            <a:r>
              <a:rPr lang="de-DE" dirty="0" err="1"/>
              <a:t>Won't</a:t>
            </a:r>
            <a:r>
              <a:rPr lang="de-DE" dirty="0"/>
              <a:t> </a:t>
            </a:r>
            <a:r>
              <a:rPr lang="de-DE" dirty="0" err="1"/>
              <a:t>have</a:t>
            </a:r>
            <a:r>
              <a:rPr lang="de-DE" dirty="0"/>
              <a:t>" klassifiziert ist, um klare Prioritäten zu setzen.</a:t>
            </a:r>
          </a:p>
          <a:p>
            <a:r>
              <a:rPr lang="de-DE" b="1" dirty="0"/>
              <a:t>Beteiligung der Stakeholder:</a:t>
            </a:r>
            <a:endParaRPr lang="de-DE" dirty="0"/>
          </a:p>
          <a:p>
            <a:pPr>
              <a:buFont typeface="Arial" panose="020B0604020202020204" pitchFamily="34" charset="0"/>
              <a:buChar char="•"/>
            </a:pPr>
            <a:r>
              <a:rPr lang="de-DE" dirty="0"/>
              <a:t>Beziehen Sie alle relevanten Stakeholder in den Priorisierungsprozess ein, um sicherzustellen, dass die Anforderungen die tatsächlichen Bedürfnisse widerspiegeln.</a:t>
            </a:r>
          </a:p>
          <a:p>
            <a:r>
              <a:rPr lang="de-DE" b="1" dirty="0"/>
              <a:t>Realistische Einschätzungen:</a:t>
            </a:r>
            <a:endParaRPr lang="de-DE" dirty="0"/>
          </a:p>
          <a:p>
            <a:pPr>
              <a:buFont typeface="Arial" panose="020B0604020202020204" pitchFamily="34" charset="0"/>
              <a:buChar char="•"/>
            </a:pPr>
            <a:r>
              <a:rPr lang="de-DE" dirty="0"/>
              <a:t>Seien Sie realistisch bei der Einordnung der Anforderungen, insbesondere bei den "</a:t>
            </a:r>
            <a:r>
              <a:rPr lang="de-DE" dirty="0" err="1"/>
              <a:t>Must</a:t>
            </a:r>
            <a:r>
              <a:rPr lang="de-DE" dirty="0"/>
              <a:t> </a:t>
            </a:r>
            <a:r>
              <a:rPr lang="de-DE" dirty="0" err="1"/>
              <a:t>have</a:t>
            </a:r>
            <a:r>
              <a:rPr lang="de-DE" dirty="0"/>
              <a:t>"- und "</a:t>
            </a:r>
            <a:r>
              <a:rPr lang="de-DE" dirty="0" err="1"/>
              <a:t>Should</a:t>
            </a:r>
            <a:r>
              <a:rPr lang="de-DE" dirty="0"/>
              <a:t> </a:t>
            </a:r>
            <a:r>
              <a:rPr lang="de-DE" dirty="0" err="1"/>
              <a:t>have</a:t>
            </a:r>
            <a:r>
              <a:rPr lang="de-DE" dirty="0"/>
              <a:t>"-Kategorien, um die Machbarkeit des Projekts zu gewährleisten.</a:t>
            </a:r>
          </a:p>
          <a:p>
            <a:r>
              <a:rPr lang="de-DE" b="1" dirty="0"/>
              <a:t>Regelmäßige Überprüfung:</a:t>
            </a:r>
            <a:endParaRPr lang="de-DE" dirty="0"/>
          </a:p>
          <a:p>
            <a:pPr>
              <a:buFont typeface="Arial" panose="020B0604020202020204" pitchFamily="34" charset="0"/>
              <a:buChar char="•"/>
            </a:pPr>
            <a:r>
              <a:rPr lang="de-DE" dirty="0"/>
              <a:t>Überprüfen und aktualisieren Sie die Priorisierung regelmäßig, um auf Änderungen im Projektverlauf oder in den Anforderungen der Stakeholder reagieren zu können.</a:t>
            </a:r>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22</a:t>
            </a:fld>
            <a:endParaRPr lang="de-DE" dirty="0"/>
          </a:p>
        </p:txBody>
      </p:sp>
    </p:spTree>
    <p:extLst>
      <p:ext uri="{BB962C8B-B14F-4D97-AF65-F5344CB8AC3E}">
        <p14:creationId xmlns:p14="http://schemas.microsoft.com/office/powerpoint/2010/main" val="3236347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Klar definieren:</a:t>
            </a:r>
            <a:endParaRPr lang="de-DE" dirty="0"/>
          </a:p>
          <a:p>
            <a:pPr>
              <a:buFont typeface="Arial" panose="020B0604020202020204" pitchFamily="34" charset="0"/>
              <a:buChar char="•"/>
            </a:pPr>
            <a:r>
              <a:rPr lang="de-DE" dirty="0"/>
              <a:t>Stellen Sie sicher, dass jede Anforderung eindeutig als "</a:t>
            </a:r>
            <a:r>
              <a:rPr lang="de-DE" dirty="0" err="1"/>
              <a:t>Must</a:t>
            </a:r>
            <a:r>
              <a:rPr lang="de-DE" dirty="0"/>
              <a:t> </a:t>
            </a:r>
            <a:r>
              <a:rPr lang="de-DE" dirty="0" err="1"/>
              <a:t>have</a:t>
            </a:r>
            <a:r>
              <a:rPr lang="de-DE" dirty="0"/>
              <a:t>," "</a:t>
            </a:r>
            <a:r>
              <a:rPr lang="de-DE" dirty="0" err="1"/>
              <a:t>Should</a:t>
            </a:r>
            <a:r>
              <a:rPr lang="de-DE" dirty="0"/>
              <a:t> </a:t>
            </a:r>
            <a:r>
              <a:rPr lang="de-DE" dirty="0" err="1"/>
              <a:t>have</a:t>
            </a:r>
            <a:r>
              <a:rPr lang="de-DE" dirty="0"/>
              <a:t>," "</a:t>
            </a:r>
            <a:r>
              <a:rPr lang="de-DE" dirty="0" err="1"/>
              <a:t>Could</a:t>
            </a:r>
            <a:r>
              <a:rPr lang="de-DE" dirty="0"/>
              <a:t> </a:t>
            </a:r>
            <a:r>
              <a:rPr lang="de-DE" dirty="0" err="1"/>
              <a:t>have</a:t>
            </a:r>
            <a:r>
              <a:rPr lang="de-DE" dirty="0"/>
              <a:t>," oder "</a:t>
            </a:r>
            <a:r>
              <a:rPr lang="de-DE" dirty="0" err="1"/>
              <a:t>Won't</a:t>
            </a:r>
            <a:r>
              <a:rPr lang="de-DE" dirty="0"/>
              <a:t> </a:t>
            </a:r>
            <a:r>
              <a:rPr lang="de-DE" dirty="0" err="1"/>
              <a:t>have</a:t>
            </a:r>
            <a:r>
              <a:rPr lang="de-DE" dirty="0"/>
              <a:t>" klassifiziert ist, um klare Prioritäten zu setzen.</a:t>
            </a:r>
          </a:p>
          <a:p>
            <a:r>
              <a:rPr lang="de-DE" b="1" dirty="0"/>
              <a:t>Beteiligung der Stakeholder:</a:t>
            </a:r>
            <a:endParaRPr lang="de-DE" dirty="0"/>
          </a:p>
          <a:p>
            <a:pPr>
              <a:buFont typeface="Arial" panose="020B0604020202020204" pitchFamily="34" charset="0"/>
              <a:buChar char="•"/>
            </a:pPr>
            <a:r>
              <a:rPr lang="de-DE" dirty="0"/>
              <a:t>Beziehen Sie alle relevanten Stakeholder in den Priorisierungsprozess ein, um sicherzustellen, dass die Anforderungen die tatsächlichen Bedürfnisse widerspiegeln.</a:t>
            </a:r>
          </a:p>
          <a:p>
            <a:r>
              <a:rPr lang="de-DE" b="1" dirty="0"/>
              <a:t>Realistische Einschätzungen:</a:t>
            </a:r>
            <a:endParaRPr lang="de-DE" dirty="0"/>
          </a:p>
          <a:p>
            <a:pPr>
              <a:buFont typeface="Arial" panose="020B0604020202020204" pitchFamily="34" charset="0"/>
              <a:buChar char="•"/>
            </a:pPr>
            <a:r>
              <a:rPr lang="de-DE" dirty="0"/>
              <a:t>Seien Sie realistisch bei der Einordnung der Anforderungen, insbesondere bei den "</a:t>
            </a:r>
            <a:r>
              <a:rPr lang="de-DE" dirty="0" err="1"/>
              <a:t>Must</a:t>
            </a:r>
            <a:r>
              <a:rPr lang="de-DE" dirty="0"/>
              <a:t> </a:t>
            </a:r>
            <a:r>
              <a:rPr lang="de-DE" dirty="0" err="1"/>
              <a:t>have</a:t>
            </a:r>
            <a:r>
              <a:rPr lang="de-DE" dirty="0"/>
              <a:t>"- und "</a:t>
            </a:r>
            <a:r>
              <a:rPr lang="de-DE" dirty="0" err="1"/>
              <a:t>Should</a:t>
            </a:r>
            <a:r>
              <a:rPr lang="de-DE" dirty="0"/>
              <a:t> </a:t>
            </a:r>
            <a:r>
              <a:rPr lang="de-DE" dirty="0" err="1"/>
              <a:t>have</a:t>
            </a:r>
            <a:r>
              <a:rPr lang="de-DE" dirty="0"/>
              <a:t>"-Kategorien, um die Machbarkeit des Projekts zu gewährleisten.</a:t>
            </a:r>
          </a:p>
          <a:p>
            <a:r>
              <a:rPr lang="de-DE" b="1" dirty="0"/>
              <a:t>Regelmäßige Überprüfung:</a:t>
            </a:r>
            <a:endParaRPr lang="de-DE" dirty="0"/>
          </a:p>
          <a:p>
            <a:pPr>
              <a:buFont typeface="Arial" panose="020B0604020202020204" pitchFamily="34" charset="0"/>
              <a:buChar char="•"/>
            </a:pPr>
            <a:r>
              <a:rPr lang="de-DE" dirty="0"/>
              <a:t>Überprüfen und aktualisieren Sie die Priorisierung regelmäßig, um auf Änderungen im Projektverlauf oder in den Anforderungen der Stakeholder reagieren zu können.</a:t>
            </a:r>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23</a:t>
            </a:fld>
            <a:endParaRPr lang="de-DE" dirty="0"/>
          </a:p>
        </p:txBody>
      </p:sp>
    </p:spTree>
    <p:extLst>
      <p:ext uri="{BB962C8B-B14F-4D97-AF65-F5344CB8AC3E}">
        <p14:creationId xmlns:p14="http://schemas.microsoft.com/office/powerpoint/2010/main" val="3843486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24</a:t>
            </a:fld>
            <a:endParaRPr lang="de-DE" dirty="0"/>
          </a:p>
        </p:txBody>
      </p:sp>
    </p:spTree>
    <p:extLst>
      <p:ext uri="{BB962C8B-B14F-4D97-AF65-F5344CB8AC3E}">
        <p14:creationId xmlns:p14="http://schemas.microsoft.com/office/powerpoint/2010/main" val="4033794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25</a:t>
            </a:fld>
            <a:endParaRPr lang="de-DE" dirty="0"/>
          </a:p>
        </p:txBody>
      </p:sp>
    </p:spTree>
    <p:extLst>
      <p:ext uri="{BB962C8B-B14F-4D97-AF65-F5344CB8AC3E}">
        <p14:creationId xmlns:p14="http://schemas.microsoft.com/office/powerpoint/2010/main" val="2482613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27</a:t>
            </a:fld>
            <a:endParaRPr lang="de-DE" dirty="0"/>
          </a:p>
        </p:txBody>
      </p:sp>
    </p:spTree>
    <p:extLst>
      <p:ext uri="{BB962C8B-B14F-4D97-AF65-F5344CB8AC3E}">
        <p14:creationId xmlns:p14="http://schemas.microsoft.com/office/powerpoint/2010/main" val="2719370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3</a:t>
            </a:fld>
            <a:endParaRPr lang="de-DE"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4</a:t>
            </a:fld>
            <a:endParaRPr lang="de-DE"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Anwesenheitsverwaltung:</a:t>
            </a:r>
            <a:endParaRPr lang="de-DE" dirty="0"/>
          </a:p>
          <a:p>
            <a:pPr>
              <a:buFont typeface="Arial" panose="020B0604020202020204" pitchFamily="34" charset="0"/>
              <a:buChar char="•"/>
            </a:pPr>
            <a:r>
              <a:rPr lang="de-DE" dirty="0"/>
              <a:t>Lehrkräfte können die Anwesenheit der Schüler für jede Unterrichtsstunde digital erfassen und speichern.</a:t>
            </a:r>
          </a:p>
          <a:p>
            <a:r>
              <a:rPr lang="de-DE" b="1" dirty="0"/>
              <a:t>Notenverwaltung:</a:t>
            </a:r>
            <a:endParaRPr lang="de-DE" dirty="0"/>
          </a:p>
          <a:p>
            <a:pPr>
              <a:buFont typeface="Arial" panose="020B0604020202020204" pitchFamily="34" charset="0"/>
              <a:buChar char="•"/>
            </a:pPr>
            <a:r>
              <a:rPr lang="de-DE" dirty="0"/>
              <a:t>Lehrkräfte können Noten für Tests, Hausaufgaben und andere Leistungen eintragen und Schüler sowie Eltern haben Zugriff auf diese Noten.</a:t>
            </a:r>
          </a:p>
          <a:p>
            <a:r>
              <a:rPr lang="de-DE" b="1" dirty="0"/>
              <a:t>Stundenplananzeige:</a:t>
            </a:r>
            <a:endParaRPr lang="de-DE" dirty="0"/>
          </a:p>
          <a:p>
            <a:pPr>
              <a:buFont typeface="Arial" panose="020B0604020202020204" pitchFamily="34" charset="0"/>
              <a:buChar char="•"/>
            </a:pPr>
            <a:r>
              <a:rPr lang="de-DE" dirty="0"/>
              <a:t>Schüler und Lehrkräfte können den aktuellen Stundenplan einsehen, inklusive Raumangaben und Vertretungen.</a:t>
            </a:r>
          </a:p>
          <a:p>
            <a:r>
              <a:rPr lang="de-DE" b="1" dirty="0"/>
              <a:t>Kommunikationsfunktion:</a:t>
            </a:r>
            <a:endParaRPr lang="de-DE" dirty="0"/>
          </a:p>
          <a:p>
            <a:pPr>
              <a:buFont typeface="Arial" panose="020B0604020202020204" pitchFamily="34" charset="0"/>
              <a:buChar char="•"/>
            </a:pPr>
            <a:r>
              <a:rPr lang="de-DE" dirty="0"/>
              <a:t>Lehrkräfte können Nachrichten und Ankündigungen direkt an Schüler und Eltern senden und erhalten Rückmeldungen.</a:t>
            </a:r>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5</a:t>
            </a:fld>
            <a:endParaRPr lang="de-DE" dirty="0"/>
          </a:p>
        </p:txBody>
      </p:sp>
    </p:spTree>
    <p:extLst>
      <p:ext uri="{BB962C8B-B14F-4D97-AF65-F5344CB8AC3E}">
        <p14:creationId xmlns:p14="http://schemas.microsoft.com/office/powerpoint/2010/main" val="6424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Performance:</a:t>
            </a:r>
            <a:endParaRPr lang="de-DE" dirty="0"/>
          </a:p>
          <a:p>
            <a:pPr>
              <a:buFont typeface="Arial" panose="020B0604020202020204" pitchFamily="34" charset="0"/>
              <a:buChar char="•"/>
            </a:pPr>
            <a:r>
              <a:rPr lang="de-DE" dirty="0"/>
              <a:t>Das System muss in der Lage sein, innerhalb von 2 Sekunden auf Eingaben zu reagieren und Daten abzurufen, um eine reibungslose Benutzererfahrung zu gewährleisten.</a:t>
            </a:r>
          </a:p>
          <a:p>
            <a:r>
              <a:rPr lang="de-DE" b="1" dirty="0"/>
              <a:t>Sicherheit:</a:t>
            </a:r>
            <a:endParaRPr lang="de-DE" dirty="0"/>
          </a:p>
          <a:p>
            <a:pPr>
              <a:buFont typeface="Arial" panose="020B0604020202020204" pitchFamily="34" charset="0"/>
              <a:buChar char="•"/>
            </a:pPr>
            <a:r>
              <a:rPr lang="de-DE" dirty="0"/>
              <a:t>Alle Daten müssen verschlüsselt gespeichert und übertragen werden, um die Privatsphäre von Schülern und Lehrkräften zu schützen.</a:t>
            </a:r>
          </a:p>
          <a:p>
            <a:r>
              <a:rPr lang="de-DE" b="1" dirty="0"/>
              <a:t>Zuverlässigkeit:</a:t>
            </a:r>
            <a:endParaRPr lang="de-DE" dirty="0"/>
          </a:p>
          <a:p>
            <a:pPr>
              <a:buFont typeface="Arial" panose="020B0604020202020204" pitchFamily="34" charset="0"/>
              <a:buChar char="•"/>
            </a:pPr>
            <a:r>
              <a:rPr lang="de-DE" dirty="0"/>
              <a:t>Das System muss eine Verfügbarkeit von 99,9 % während der Schulzeiten gewährleisten, um kontinuierlichen Zugriff zu ermöglichen.</a:t>
            </a:r>
          </a:p>
          <a:p>
            <a:r>
              <a:rPr lang="de-DE" b="1" dirty="0"/>
              <a:t>Benutzerfreundlichkeit:</a:t>
            </a:r>
            <a:endParaRPr lang="de-DE" dirty="0"/>
          </a:p>
          <a:p>
            <a:pPr>
              <a:buFont typeface="Arial" panose="020B0604020202020204" pitchFamily="34" charset="0"/>
              <a:buChar char="•"/>
            </a:pPr>
            <a:r>
              <a:rPr lang="de-DE" dirty="0"/>
              <a:t>Die Benutzeroberfläche muss intuitiv und einfach zu bedienen sein, sodass auch technisch weniger versierte Nutzer problemlos damit arbeiten können.</a:t>
            </a:r>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6</a:t>
            </a:fld>
            <a:endParaRPr lang="de-DE" dirty="0"/>
          </a:p>
        </p:txBody>
      </p:sp>
    </p:spTree>
    <p:extLst>
      <p:ext uri="{BB962C8B-B14F-4D97-AF65-F5344CB8AC3E}">
        <p14:creationId xmlns:p14="http://schemas.microsoft.com/office/powerpoint/2010/main" val="7661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7</a:t>
            </a:fld>
            <a:endParaRPr lang="de-DE" dirty="0"/>
          </a:p>
        </p:txBody>
      </p:sp>
    </p:spTree>
    <p:extLst>
      <p:ext uri="{BB962C8B-B14F-4D97-AF65-F5344CB8AC3E}">
        <p14:creationId xmlns:p14="http://schemas.microsoft.com/office/powerpoint/2010/main" val="4038732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de-DE" dirty="0"/>
              <a:t>Sie können aktiv an der Planung, Umsetzung und Überprüfung eines Projekts beteiligt sein oder indirekt durch die Resultate beeinflusst werden.</a:t>
            </a:r>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8</a:t>
            </a:fld>
            <a:endParaRPr lang="de-DE" dirty="0"/>
          </a:p>
        </p:txBody>
      </p:sp>
    </p:spTree>
    <p:extLst>
      <p:ext uri="{BB962C8B-B14F-4D97-AF65-F5344CB8AC3E}">
        <p14:creationId xmlns:p14="http://schemas.microsoft.com/office/powerpoint/2010/main" val="894312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de-DE" b="1" dirty="0"/>
              <a:t>Kunde:</a:t>
            </a:r>
            <a:r>
              <a:rPr lang="de-DE" dirty="0"/>
              <a:t> Stellt die finanzielle Mittel bereit und hat spezifische Anforderungen.</a:t>
            </a:r>
          </a:p>
          <a:p>
            <a:r>
              <a:rPr lang="de-DE" b="1" dirty="0"/>
              <a:t>Anwender:</a:t>
            </a:r>
            <a:r>
              <a:rPr lang="de-DE" dirty="0"/>
              <a:t> Nutznießer des Systems mit praktischen Anforderungen.</a:t>
            </a:r>
          </a:p>
          <a:p>
            <a:r>
              <a:rPr lang="de-DE" b="1" dirty="0"/>
              <a:t>Entwickler:</a:t>
            </a:r>
            <a:r>
              <a:rPr lang="de-DE" dirty="0"/>
              <a:t> Setzen die Anforderungen technisch um.</a:t>
            </a:r>
          </a:p>
          <a:p>
            <a:r>
              <a:rPr lang="de-DE" b="1" dirty="0"/>
              <a:t>Management:</a:t>
            </a:r>
            <a:r>
              <a:rPr lang="de-DE" dirty="0"/>
              <a:t> Überwacht den Projektfortschritt und stellt sicher, dass das Projekt im Rahmen des Budgets und Zeitplans bleibt.</a:t>
            </a:r>
          </a:p>
          <a:p>
            <a:r>
              <a:rPr lang="de-DE" b="1" dirty="0"/>
              <a:t>Support:</a:t>
            </a:r>
            <a:r>
              <a:rPr lang="de-DE" dirty="0"/>
              <a:t> Unterstützt bei technischen Problemen nach der Implementierung.</a:t>
            </a:r>
          </a:p>
        </p:txBody>
      </p:sp>
      <p:sp>
        <p:nvSpPr>
          <p:cNvPr id="4" name="Foliennummernplatzhalter 3"/>
          <p:cNvSpPr>
            <a:spLocks noGrp="1"/>
          </p:cNvSpPr>
          <p:nvPr>
            <p:ph type="sldNum" sz="quarter" idx="5"/>
          </p:nvPr>
        </p:nvSpPr>
        <p:spPr/>
        <p:txBody>
          <a:bodyPr rtlCol="0"/>
          <a:lstStyle>
            <a:defPPr>
              <a:defRPr lang="de-DE"/>
            </a:defPPr>
          </a:lstStyle>
          <a:p>
            <a:pPr rtl="0"/>
            <a:fld id="{10895658-EA1F-4910-80AB-4DA76E167475}" type="slidenum">
              <a:rPr lang="de-DE" smtClean="0"/>
              <a:t>9</a:t>
            </a:fld>
            <a:endParaRPr lang="de-DE" dirty="0"/>
          </a:p>
        </p:txBody>
      </p:sp>
    </p:spTree>
    <p:extLst>
      <p:ext uri="{BB962C8B-B14F-4D97-AF65-F5344CB8AC3E}">
        <p14:creationId xmlns:p14="http://schemas.microsoft.com/office/powerpoint/2010/main" val="82346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ur Titel">
    <p:bg>
      <p:bgPr>
        <a:solidFill>
          <a:schemeClr val="accent2"/>
        </a:solidFill>
        <a:effectLst/>
      </p:bgPr>
    </p:bg>
    <p:spTree>
      <p:nvGrpSpPr>
        <p:cNvPr id="1" name=""/>
        <p:cNvGrpSpPr/>
        <p:nvPr/>
      </p:nvGrpSpPr>
      <p:grpSpPr>
        <a:xfrm>
          <a:off x="0" y="0"/>
          <a:ext cx="0" cy="0"/>
          <a:chOff x="0" y="0"/>
          <a:chExt cx="0" cy="0"/>
        </a:xfrm>
      </p:grpSpPr>
      <p:grpSp>
        <p:nvGrpSpPr>
          <p:cNvPr id="3" name="Gruppieren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grpSp>
          <p:nvGrpSpPr>
            <p:cNvPr id="116" name="Gruppieren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uppieren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uppieren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uppieren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uppieren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uppieren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uppieren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uppieren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297" name="Grafik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fik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Gerader Verbinde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rtlCol="0" anchor="ctr"/>
          <a:lstStyle>
            <a:lvl1pPr algn="l">
              <a:defRPr lang="de-DE" sz="6000" cap="all" baseline="0">
                <a:solidFill>
                  <a:schemeClr val="tx2"/>
                </a:solidFill>
              </a:defRPr>
            </a:lvl1pPr>
          </a:lstStyle>
          <a:p>
            <a:pPr rtl="0"/>
            <a:r>
              <a:rPr lang="de-DE"/>
              <a:t>Titel durch Klicken hinzufügen</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Tabelle">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rtlCol="0" anchor="t" anchorCtr="0"/>
          <a:lstStyle>
            <a:lvl1pPr>
              <a:defRPr lang="de-DE" cap="all" baseline="0">
                <a:solidFill>
                  <a:schemeClr val="accent1"/>
                </a:solidFill>
              </a:defRPr>
            </a:lvl1pPr>
          </a:lstStyle>
          <a:p>
            <a:pPr rtl="0"/>
            <a:r>
              <a:rPr lang="de-DE"/>
              <a:t>TITEL DURCH KLICKEN HINZUFÜGEN</a:t>
            </a:r>
          </a:p>
        </p:txBody>
      </p:sp>
      <p:sp>
        <p:nvSpPr>
          <p:cNvPr id="7" name="Rechteck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5" name="Textplatzhalt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de-DE" sz="1800" smtClean="0"/>
            </a:lvl1pPr>
            <a:lvl2pPr>
              <a:spcBef>
                <a:spcPts val="0"/>
              </a:spcBef>
              <a:spcAft>
                <a:spcPts val="1200"/>
              </a:spcAft>
              <a:defRPr lang="de-DE" sz="1800" smtClean="0"/>
            </a:lvl2pPr>
            <a:lvl3pPr>
              <a:spcBef>
                <a:spcPts val="0"/>
              </a:spcBef>
              <a:spcAft>
                <a:spcPts val="1200"/>
              </a:spcAft>
              <a:defRPr lang="de-DE" sz="1800" smtClean="0"/>
            </a:lvl3pPr>
            <a:lvl4pPr>
              <a:spcBef>
                <a:spcPts val="0"/>
              </a:spcBef>
              <a:spcAft>
                <a:spcPts val="1200"/>
              </a:spcAft>
              <a:defRPr lang="de-DE" sz="1800" smtClean="0"/>
            </a:lvl4pPr>
            <a:lvl5pPr>
              <a:spcBef>
                <a:spcPts val="0"/>
              </a:spcBef>
              <a:spcAft>
                <a:spcPts val="1200"/>
              </a:spcAft>
              <a:defRPr lang="de-DE" sz="1800"/>
            </a:lvl5pPr>
          </a:lstStyle>
          <a:p>
            <a:pPr lvl="0" rtl="0"/>
            <a:r>
              <a:rPr lang="de-DE"/>
              <a:t>Klicken Sie, um Text hinzuzufügen. </a:t>
            </a:r>
          </a:p>
          <a:p>
            <a:pPr marL="685800" lvl="1" indent="-228600" rtl="0"/>
            <a:r>
              <a:rPr lang="de-DE"/>
              <a:t>Zweite Ebene</a:t>
            </a:r>
          </a:p>
          <a:p>
            <a:pPr marL="1143000" lvl="2" indent="-228600" rtl="0"/>
            <a:r>
              <a:rPr lang="de-DE"/>
              <a:t>Dritte Ebene</a:t>
            </a:r>
          </a:p>
          <a:p>
            <a:pPr marL="1600200" lvl="3" indent="-228600" rtl="0"/>
            <a:r>
              <a:rPr lang="de-DE"/>
              <a:t>Vierte Ebene</a:t>
            </a:r>
          </a:p>
          <a:p>
            <a:pPr marL="2057400" lvl="4" indent="-228600" rtl="0"/>
            <a:r>
              <a:rPr lang="de-DE"/>
              <a:t>Fünfte Ebene</a:t>
            </a:r>
          </a:p>
        </p:txBody>
      </p:sp>
      <p:sp>
        <p:nvSpPr>
          <p:cNvPr id="8" name="Tabellenplatzhalt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rtlCol="0"/>
          <a:lstStyle>
            <a:lvl1pPr>
              <a:defRPr lang="de-DE"/>
            </a:lvl1pPr>
          </a:lstStyle>
          <a:p>
            <a:pPr rtl="0"/>
            <a:r>
              <a:rPr lang="de-DE"/>
              <a:t>Symbol anklicken, um Tabelle einzufügen</a:t>
            </a:r>
          </a:p>
        </p:txBody>
      </p:sp>
      <p:sp>
        <p:nvSpPr>
          <p:cNvPr id="3" name="Datumsplatzhalt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rtlCol="0"/>
          <a:lstStyle>
            <a:lvl1pPr>
              <a:defRPr lang="de-DE">
                <a:solidFill>
                  <a:schemeClr val="tx1"/>
                </a:solidFill>
              </a:defRPr>
            </a:lvl1pPr>
          </a:lstStyle>
          <a:p>
            <a:pPr rtl="0"/>
            <a:fld id="{4D8BFA2C-7173-40C7-A607-384D46764009}" type="datetime1">
              <a:rPr lang="de-DE" smtClean="0"/>
              <a:t>11.07.2024</a:t>
            </a:fld>
            <a:endParaRPr lang="de-DE" dirty="0"/>
          </a:p>
        </p:txBody>
      </p:sp>
      <p:sp>
        <p:nvSpPr>
          <p:cNvPr id="4" name="Fußzeilenplatzhalt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rtlCol="0"/>
          <a:lstStyle>
            <a:lvl1pPr>
              <a:defRPr lang="de-DE">
                <a:solidFill>
                  <a:schemeClr val="tx1"/>
                </a:solidFill>
              </a:defRPr>
            </a:lvl1pPr>
          </a:lstStyle>
          <a:p>
            <a:pPr rtl="0"/>
            <a:r>
              <a:rPr lang="de-DE"/>
              <a:t>Titel der Präsentation</a:t>
            </a:r>
            <a:endParaRPr lang="de-DE" dirty="0"/>
          </a:p>
        </p:txBody>
      </p:sp>
      <p:sp>
        <p:nvSpPr>
          <p:cNvPr id="6" name="Foliennummernplatzhalt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rtlCol="0"/>
          <a:lstStyle>
            <a:lvl1pPr>
              <a:defRPr lang="de-DE">
                <a:solidFill>
                  <a:schemeClr val="tx1"/>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3">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rtlCol="0" anchor="t" anchorCtr="0"/>
          <a:lstStyle>
            <a:lvl1pPr>
              <a:defRPr lang="de-DE" cap="all" baseline="0">
                <a:solidFill>
                  <a:schemeClr val="tx2"/>
                </a:solidFill>
              </a:defRPr>
            </a:lvl1pPr>
          </a:lstStyle>
          <a:p>
            <a:pPr rtl="0"/>
            <a:r>
              <a:rPr lang="de-DE"/>
              <a:t>TITEL DURCH KLICKEN HINZUFÜGEN</a:t>
            </a:r>
          </a:p>
        </p:txBody>
      </p:sp>
      <p:grpSp>
        <p:nvGrpSpPr>
          <p:cNvPr id="10" name="Gruppieren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pic>
          <p:nvPicPr>
            <p:cNvPr id="48" name="Grafik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fik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Inhaltsplatzhalt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rtlCol="0">
            <a:normAutofit/>
          </a:bodyPr>
          <a:lstStyle>
            <a:lvl1pPr marL="0" indent="0">
              <a:lnSpc>
                <a:spcPct val="100000"/>
              </a:lnSpc>
              <a:spcBef>
                <a:spcPts val="0"/>
              </a:spcBef>
              <a:spcAft>
                <a:spcPts val="600"/>
              </a:spcAft>
              <a:buFont typeface="Arial" panose="020B0604020202020204" pitchFamily="34" charset="0"/>
              <a:buNone/>
              <a:defRPr lang="de-DE" sz="1800">
                <a:solidFill>
                  <a:schemeClr val="bg1"/>
                </a:solidFill>
              </a:defRPr>
            </a:lvl1pPr>
            <a:lvl2pPr marL="457200">
              <a:lnSpc>
                <a:spcPct val="100000"/>
              </a:lnSpc>
              <a:spcAft>
                <a:spcPts val="600"/>
              </a:spcAft>
              <a:defRPr lang="de-DE" sz="1800">
                <a:solidFill>
                  <a:schemeClr val="bg1"/>
                </a:solidFill>
              </a:defRPr>
            </a:lvl2pPr>
            <a:lvl3pPr marL="914400">
              <a:lnSpc>
                <a:spcPct val="100000"/>
              </a:lnSpc>
              <a:spcAft>
                <a:spcPts val="600"/>
              </a:spcAft>
              <a:defRPr lang="de-DE" sz="1800">
                <a:solidFill>
                  <a:schemeClr val="bg1"/>
                </a:solidFill>
              </a:defRPr>
            </a:lvl3pPr>
            <a:lvl4pPr marL="1371600">
              <a:lnSpc>
                <a:spcPct val="100000"/>
              </a:lnSpc>
              <a:spcAft>
                <a:spcPts val="600"/>
              </a:spcAft>
              <a:defRPr lang="de-DE" sz="1800">
                <a:solidFill>
                  <a:schemeClr val="bg1"/>
                </a:solidFill>
              </a:defRPr>
            </a:lvl4pPr>
            <a:lvl5pPr marL="1828800">
              <a:lnSpc>
                <a:spcPct val="100000"/>
              </a:lnSpc>
              <a:spcAft>
                <a:spcPts val="600"/>
              </a:spcAft>
              <a:defRPr lang="de-DE" sz="180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4" name="Textplatzhalt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rtlCol="0">
            <a:normAutofit/>
          </a:bodyPr>
          <a:lstStyle>
            <a:lvl1pPr marL="342900" indent="-342900">
              <a:spcAft>
                <a:spcPts val="600"/>
              </a:spcAft>
              <a:buFont typeface="+mj-lt"/>
              <a:buAutoNum type="arabicPeriod"/>
              <a:defRPr lang="de-DE" sz="1800">
                <a:solidFill>
                  <a:schemeClr val="bg1"/>
                </a:solidFill>
              </a:defRPr>
            </a:lvl1pPr>
            <a:lvl2pPr marL="800100" indent="-342900">
              <a:spcAft>
                <a:spcPts val="600"/>
              </a:spcAft>
              <a:buFont typeface="+mj-lt"/>
              <a:buAutoNum type="alphaLcPeriod"/>
              <a:defRPr lang="de-DE" sz="1800">
                <a:solidFill>
                  <a:schemeClr val="bg1"/>
                </a:solidFill>
              </a:defRPr>
            </a:lvl2pPr>
            <a:lvl3pPr marL="1257300" indent="-342900">
              <a:spcAft>
                <a:spcPts val="600"/>
              </a:spcAft>
              <a:buFont typeface="+mj-lt"/>
              <a:buAutoNum type="arabicParenR"/>
              <a:defRPr lang="de-DE" sz="1800">
                <a:solidFill>
                  <a:schemeClr val="bg1"/>
                </a:solidFill>
              </a:defRPr>
            </a:lvl3pPr>
            <a:lvl4pPr marL="1714500" indent="-342900">
              <a:spcAft>
                <a:spcPts val="600"/>
              </a:spcAft>
              <a:buFont typeface="+mj-lt"/>
              <a:buAutoNum type="alphaLcParenR"/>
              <a:defRPr lang="de-DE" sz="1800">
                <a:solidFill>
                  <a:schemeClr val="bg1"/>
                </a:solidFill>
              </a:defRPr>
            </a:lvl4pPr>
            <a:lvl5pPr marL="2171700" indent="-342900">
              <a:spcAft>
                <a:spcPts val="600"/>
              </a:spcAft>
              <a:buFont typeface="+mj-lt"/>
              <a:buAutoNum type="romanLcPeriod"/>
              <a:defRPr lang="de-DE" sz="1800">
                <a:solidFill>
                  <a:schemeClr val="bg1"/>
                </a:solidFill>
              </a:defRPr>
            </a:lvl5pPr>
          </a:lstStyle>
          <a:p>
            <a:pPr lvl="0" rtl="0"/>
            <a:r>
              <a:rPr lang="de-DE"/>
              <a:t>Klicken Sie, um Text hinzuzufügen. </a:t>
            </a:r>
          </a:p>
          <a:p>
            <a:pPr lvl="1" rtl="0"/>
            <a:r>
              <a:rPr lang="de-DE"/>
              <a:t>Zweite Ebene</a:t>
            </a:r>
          </a:p>
          <a:p>
            <a:pPr lvl="2" rtl="0"/>
            <a:r>
              <a:rPr lang="de-DE"/>
              <a:t>Dritte Ebene</a:t>
            </a:r>
          </a:p>
          <a:p>
            <a:pPr lvl="3" rtl="0"/>
            <a:r>
              <a:rPr lang="de-DE"/>
              <a:t>Vierte Ebene</a:t>
            </a:r>
          </a:p>
          <a:p>
            <a:pPr lvl="4" rtl="0"/>
            <a:r>
              <a:rPr lang="de-DE"/>
              <a:t>Fünfte Ebene</a:t>
            </a:r>
          </a:p>
        </p:txBody>
      </p:sp>
      <p:sp>
        <p:nvSpPr>
          <p:cNvPr id="63" name="Datumsplatzhalt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rtlCol="0"/>
          <a:lstStyle>
            <a:lvl1pPr>
              <a:defRPr lang="de-DE">
                <a:solidFill>
                  <a:schemeClr val="bg1"/>
                </a:solidFill>
              </a:defRPr>
            </a:lvl1pPr>
          </a:lstStyle>
          <a:p>
            <a:pPr rtl="0"/>
            <a:fld id="{66832D70-4B5E-4721-9D88-584ACFBB7732}" type="datetime1">
              <a:rPr lang="de-DE" smtClean="0"/>
              <a:t>11.07.2024</a:t>
            </a:fld>
            <a:endParaRPr lang="de-DE" dirty="0"/>
          </a:p>
        </p:txBody>
      </p:sp>
      <p:sp>
        <p:nvSpPr>
          <p:cNvPr id="64" name="Fußzeilenplatzhalt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rtlCol="0"/>
          <a:lstStyle>
            <a:lvl1pPr>
              <a:defRPr lang="de-DE">
                <a:solidFill>
                  <a:schemeClr val="bg1"/>
                </a:solidFill>
              </a:defRPr>
            </a:lvl1pPr>
          </a:lstStyle>
          <a:p>
            <a:pPr rtl="0"/>
            <a:r>
              <a:rPr lang="de-DE"/>
              <a:t>Titel der Präsentation</a:t>
            </a:r>
            <a:endParaRPr lang="de-DE" dirty="0"/>
          </a:p>
        </p:txBody>
      </p:sp>
      <p:sp>
        <p:nvSpPr>
          <p:cNvPr id="65" name="Foliennummernplatzhalt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rtlCol="0"/>
          <a:lstStyle>
            <a:lvl1pPr>
              <a:defRPr lang="de-DE">
                <a:solidFill>
                  <a:schemeClr val="bg1"/>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e">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rtlCol="0" anchor="t" anchorCtr="0"/>
          <a:lstStyle>
            <a:lvl1pPr>
              <a:defRPr lang="de-DE" cap="all" baseline="0">
                <a:solidFill>
                  <a:schemeClr val="accent1"/>
                </a:solidFill>
              </a:defRPr>
            </a:lvl1pPr>
          </a:lstStyle>
          <a:p>
            <a:pPr rtl="0"/>
            <a:r>
              <a:rPr lang="de-DE"/>
              <a:t>KLICKEN, UM TITEL HINZUZUFÜGEN</a:t>
            </a:r>
          </a:p>
        </p:txBody>
      </p:sp>
      <p:sp>
        <p:nvSpPr>
          <p:cNvPr id="5" name="Tabellenplatzhalt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rtlCol="0"/>
          <a:lstStyle>
            <a:lvl1pPr>
              <a:defRPr lang="de-DE"/>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lang="de-DE"/>
            </a:pPr>
            <a:r>
              <a:rPr lang="de-DE"/>
              <a:t>Symbol anklicken, um Tabelle einzufügen</a:t>
            </a:r>
          </a:p>
          <a:p>
            <a:pPr rtl="0"/>
            <a:endParaRPr lang="de-DE" dirty="0"/>
          </a:p>
        </p:txBody>
      </p:sp>
      <p:sp>
        <p:nvSpPr>
          <p:cNvPr id="7" name="Rechteck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3" name="Datumsplatzhalt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rtlCol="0"/>
          <a:lstStyle>
            <a:lvl1pPr>
              <a:defRPr lang="de-DE">
                <a:solidFill>
                  <a:schemeClr val="tx1"/>
                </a:solidFill>
              </a:defRPr>
            </a:lvl1pPr>
          </a:lstStyle>
          <a:p>
            <a:pPr rtl="0"/>
            <a:fld id="{0C3DBE5D-D8A6-4CC8-9248-9826F35BEAE9}" type="datetime1">
              <a:rPr lang="de-DE" smtClean="0"/>
              <a:t>11.07.2024</a:t>
            </a:fld>
            <a:endParaRPr lang="de-DE" dirty="0"/>
          </a:p>
        </p:txBody>
      </p:sp>
      <p:sp>
        <p:nvSpPr>
          <p:cNvPr id="4" name="Fußzeilenplatzhalt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rtlCol="0"/>
          <a:lstStyle>
            <a:lvl1pPr>
              <a:defRPr lang="de-DE">
                <a:solidFill>
                  <a:schemeClr val="tx1"/>
                </a:solidFill>
              </a:defRPr>
            </a:lvl1pPr>
          </a:lstStyle>
          <a:p>
            <a:pPr rtl="0"/>
            <a:r>
              <a:rPr lang="de-DE"/>
              <a:t>Titel der Präsentation</a:t>
            </a:r>
            <a:endParaRPr lang="de-DE" dirty="0"/>
          </a:p>
        </p:txBody>
      </p:sp>
      <p:sp>
        <p:nvSpPr>
          <p:cNvPr id="6" name="Foliennummernplatzhalt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rtlCol="0"/>
          <a:lstStyle>
            <a:lvl1pPr>
              <a:defRPr lang="de-DE">
                <a:solidFill>
                  <a:schemeClr val="tx1"/>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Inhalt 2">
    <p:bg>
      <p:bgPr>
        <a:solidFill>
          <a:schemeClr val="accent2"/>
        </a:solidFill>
        <a:effectLst/>
      </p:bgPr>
    </p:bg>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grpSp>
          <p:nvGrpSpPr>
            <p:cNvPr id="116" name="Gruppieren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uppieren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uppieren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uppieren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uppieren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uppieren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uppieren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uppieren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297" name="Grafik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fik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Gerader Verbinde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rtlCol="0" anchor="b">
            <a:normAutofit/>
          </a:bodyPr>
          <a:lstStyle>
            <a:lvl1pPr algn="l">
              <a:defRPr lang="de-DE" sz="4400" cap="all" baseline="0">
                <a:solidFill>
                  <a:schemeClr val="tx2"/>
                </a:solidFill>
              </a:defRPr>
            </a:lvl1pPr>
          </a:lstStyle>
          <a:p>
            <a:pPr rtl="0"/>
            <a:r>
              <a:rPr lang="de-DE"/>
              <a:t>Titel durch Klicken hinzufügen</a:t>
            </a:r>
          </a:p>
        </p:txBody>
      </p:sp>
      <p:sp>
        <p:nvSpPr>
          <p:cNvPr id="3" name="Untertitel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rtlCol="0">
            <a:normAutofit/>
          </a:bodyPr>
          <a:lstStyle>
            <a:lvl1pPr marL="0" indent="0" algn="l">
              <a:lnSpc>
                <a:spcPct val="150000"/>
              </a:lnSpc>
              <a:spcBef>
                <a:spcPts val="0"/>
              </a:spcBef>
              <a:buNone/>
              <a:defRPr lang="de-DE" sz="1800">
                <a:solidFill>
                  <a:schemeClr val="tx2"/>
                </a:solidFill>
              </a:defRPr>
            </a:lvl1pPr>
            <a:lvl2pPr marL="457200" indent="0" algn="ctr">
              <a:buNone/>
              <a:defRPr lang="de-DE" sz="2000"/>
            </a:lvl2pPr>
            <a:lvl3pPr marL="914400" indent="0" algn="ctr">
              <a:buNone/>
              <a:defRPr lang="de-DE" sz="1800"/>
            </a:lvl3pPr>
            <a:lvl4pPr marL="1371600" indent="0" algn="ctr">
              <a:buNone/>
              <a:defRPr lang="de-DE" sz="1600"/>
            </a:lvl4pPr>
            <a:lvl5pPr marL="1828800" indent="0" algn="ctr">
              <a:buNone/>
              <a:defRPr lang="de-DE" sz="1600"/>
            </a:lvl5pPr>
            <a:lvl6pPr marL="2286000" indent="0" algn="ctr">
              <a:buNone/>
              <a:defRPr lang="de-DE" sz="1600"/>
            </a:lvl6pPr>
            <a:lvl7pPr marL="2743200" indent="0" algn="ctr">
              <a:buNone/>
              <a:defRPr lang="de-DE" sz="1600"/>
            </a:lvl7pPr>
            <a:lvl8pPr marL="3200400" indent="0" algn="ctr">
              <a:buNone/>
              <a:defRPr lang="de-DE" sz="1600"/>
            </a:lvl8pPr>
            <a:lvl9pPr marL="3657600" indent="0" algn="ctr">
              <a:buNone/>
              <a:defRPr lang="de-DE" sz="1600"/>
            </a:lvl9pPr>
          </a:lstStyle>
          <a:p>
            <a:pPr rtl="0"/>
            <a:r>
              <a:rPr lang="de-DE"/>
              <a:t>Untertitel durch Klicken hinzufügen</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3">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rtlCol="0" anchor="b" anchorCtr="0"/>
          <a:lstStyle>
            <a:lvl1pPr>
              <a:defRPr lang="de-DE" cap="all" baseline="0">
                <a:solidFill>
                  <a:schemeClr val="accent1"/>
                </a:solidFill>
              </a:defRPr>
            </a:lvl1pPr>
          </a:lstStyle>
          <a:p>
            <a:pPr rtl="0"/>
            <a:r>
              <a:rPr lang="de-DE"/>
              <a:t>TITEL DURCH KLICKEN HINZUFÜGEN</a:t>
            </a:r>
          </a:p>
        </p:txBody>
      </p:sp>
      <p:sp>
        <p:nvSpPr>
          <p:cNvPr id="7" name="Inhaltsplatzhalt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rtlCol="0">
            <a:normAutofit/>
          </a:bodyPr>
          <a:lstStyle>
            <a:lvl1pPr marL="0" indent="0">
              <a:lnSpc>
                <a:spcPct val="150000"/>
              </a:lnSpc>
              <a:spcBef>
                <a:spcPts val="0"/>
              </a:spcBef>
              <a:spcAft>
                <a:spcPts val="0"/>
              </a:spcAft>
              <a:buFont typeface="Arial" panose="020B0604020202020204" pitchFamily="34" charset="0"/>
              <a:buNone/>
              <a:defRPr lang="de-DE" sz="2400"/>
            </a:lvl1pPr>
            <a:lvl2pPr marL="457200">
              <a:lnSpc>
                <a:spcPts val="2000"/>
              </a:lnSpc>
              <a:defRPr lang="de-DE" sz="1800"/>
            </a:lvl2pPr>
            <a:lvl3pPr marL="914400">
              <a:lnSpc>
                <a:spcPts val="2000"/>
              </a:lnSpc>
              <a:defRPr lang="de-DE" sz="1800"/>
            </a:lvl3pPr>
            <a:lvl4pPr marL="1371600">
              <a:lnSpc>
                <a:spcPts val="2000"/>
              </a:lnSpc>
              <a:defRPr lang="de-DE" sz="1800"/>
            </a:lvl4pPr>
            <a:lvl5pPr marL="1828800">
              <a:lnSpc>
                <a:spcPts val="2000"/>
              </a:lnSpc>
              <a:defRPr lang="de-DE" sz="18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grpSp>
        <p:nvGrpSpPr>
          <p:cNvPr id="3" name="Gruppieren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20" name="Bild 19" descr="Ein schwarzweiß gestreiftes Muster&#10;&#10;Die Beschreibung wurde automatisch mit geringem Zuverlässigkeitsgrad generiert">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fik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14" name="Grafik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uppieren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uppieren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uppieren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uppieren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uppieren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uppieren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uppieren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uppieren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cxnSp>
          <p:nvCxnSpPr>
            <p:cNvPr id="66" name="Gerader Verbinde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grpSp>
      <p:sp>
        <p:nvSpPr>
          <p:cNvPr id="4" name="Fußzeilenplatzhalt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rtlCol="0"/>
          <a:lstStyle>
            <a:lvl1pPr>
              <a:defRPr lang="de-DE">
                <a:solidFill>
                  <a:schemeClr val="tx1"/>
                </a:solidFill>
              </a:defRPr>
            </a:lvl1pPr>
          </a:lstStyle>
          <a:p>
            <a:pPr rtl="0"/>
            <a:r>
              <a:rPr lang="de-DE"/>
              <a:t>Titel der Präsentation</a:t>
            </a:r>
            <a:endParaRPr lang="de-DE" dirty="0"/>
          </a:p>
        </p:txBody>
      </p:sp>
      <p:sp>
        <p:nvSpPr>
          <p:cNvPr id="5" name="Foliennummernplatzhalt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rtlCol="0"/>
          <a:lstStyle>
            <a:lvl1pPr>
              <a:defRPr lang="de-DE">
                <a:solidFill>
                  <a:schemeClr val="tx1"/>
                </a:solidFill>
              </a:defRPr>
            </a:lvl1pPr>
          </a:lstStyle>
          <a:p>
            <a:pPr rtl="0"/>
            <a:fld id="{B5CEABB6-07DC-46E8-9B57-56EC44A396E5}" type="slidenum">
              <a:rPr lang="de-DE" smtClean="0"/>
              <a:pPr/>
              <a:t>‹Nr.›</a:t>
            </a:fld>
            <a:endParaRPr lang="de-DE" dirty="0"/>
          </a:p>
        </p:txBody>
      </p:sp>
      <p:sp>
        <p:nvSpPr>
          <p:cNvPr id="6" name="Datumsplatzhalt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rtlCol="0"/>
          <a:lstStyle>
            <a:lvl1pPr>
              <a:defRPr lang="de-DE">
                <a:solidFill>
                  <a:schemeClr val="tx1"/>
                </a:solidFill>
              </a:defRPr>
            </a:lvl1pPr>
          </a:lstStyle>
          <a:p>
            <a:pPr rtl="0"/>
            <a:fld id="{8AB00466-66EF-4891-9E5A-B713DAB7AECA}" type="datetime1">
              <a:rPr lang="de-DE" smtClean="0"/>
              <a:t>11.07.2024</a:t>
            </a:fld>
            <a:endParaRPr lang="de-DE"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 Bild">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rtlCol="0" anchor="ctr">
            <a:normAutofit/>
          </a:bodyPr>
          <a:lstStyle>
            <a:lvl1pPr algn="l">
              <a:defRPr lang="de-DE" sz="4800" cap="all" baseline="0">
                <a:solidFill>
                  <a:schemeClr val="tx2"/>
                </a:solidFill>
              </a:defRPr>
            </a:lvl1pPr>
          </a:lstStyle>
          <a:p>
            <a:pPr rtl="0"/>
            <a:r>
              <a:rPr lang="de-DE"/>
              <a:t>Titel durch Klicken hinzufügen</a:t>
            </a:r>
          </a:p>
        </p:txBody>
      </p:sp>
      <p:sp>
        <p:nvSpPr>
          <p:cNvPr id="63" name="Bildplatzhalt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rtlCol="0">
            <a:noAutofit/>
          </a:bodyPr>
          <a:lstStyle>
            <a:lvl1pPr algn="ctr">
              <a:defRPr lang="de-DE" sz="2000">
                <a:solidFill>
                  <a:schemeClr val="bg1"/>
                </a:solidFill>
              </a:defRPr>
            </a:lvl1pPr>
          </a:lstStyle>
          <a:p>
            <a:pPr rtl="0"/>
            <a:r>
              <a:rPr lang="de-DE"/>
              <a:t>Symbol anklicken, um ein Bild einzufügen</a:t>
            </a:r>
          </a:p>
        </p:txBody>
      </p:sp>
      <p:grpSp>
        <p:nvGrpSpPr>
          <p:cNvPr id="4" name="Gruppieren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13" name="Grafik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11" name="Bild 10" descr="Ein schwarzweiß gestreiftes Muster&#10;&#10;Die Beschreibung wurde automatisch mit geringem Zuverlässigkeitsgrad generiert.">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 Untertitel + Bild ">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rtlCol="0" anchor="b">
            <a:normAutofit/>
          </a:bodyPr>
          <a:lstStyle>
            <a:lvl1pPr algn="l">
              <a:defRPr lang="de-DE" sz="4800" cap="all" baseline="0">
                <a:solidFill>
                  <a:schemeClr val="tx2"/>
                </a:solidFill>
              </a:defRPr>
            </a:lvl1pPr>
          </a:lstStyle>
          <a:p>
            <a:pPr rtl="0"/>
            <a:r>
              <a:rPr lang="de-DE"/>
              <a:t>Titel durch Klicken hinzufügen</a:t>
            </a:r>
          </a:p>
        </p:txBody>
      </p:sp>
      <p:sp>
        <p:nvSpPr>
          <p:cNvPr id="3" name="Untertitel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rtlCol="0">
            <a:normAutofit/>
          </a:bodyPr>
          <a:lstStyle>
            <a:lvl1pPr marL="0" indent="0" algn="l">
              <a:lnSpc>
                <a:spcPct val="150000"/>
              </a:lnSpc>
              <a:spcBef>
                <a:spcPts val="0"/>
              </a:spcBef>
              <a:buNone/>
              <a:defRPr lang="de-DE" sz="2400">
                <a:solidFill>
                  <a:schemeClr val="tx2"/>
                </a:solidFill>
              </a:defRPr>
            </a:lvl1pPr>
            <a:lvl2pPr marL="457200" indent="0" algn="ctr">
              <a:buNone/>
              <a:defRPr lang="de-DE" sz="2000"/>
            </a:lvl2pPr>
            <a:lvl3pPr marL="914400" indent="0" algn="ctr">
              <a:buNone/>
              <a:defRPr lang="de-DE" sz="1800"/>
            </a:lvl3pPr>
            <a:lvl4pPr marL="1371600" indent="0" algn="ctr">
              <a:buNone/>
              <a:defRPr lang="de-DE" sz="1600"/>
            </a:lvl4pPr>
            <a:lvl5pPr marL="1828800" indent="0" algn="ctr">
              <a:buNone/>
              <a:defRPr lang="de-DE" sz="1600"/>
            </a:lvl5pPr>
            <a:lvl6pPr marL="2286000" indent="0" algn="ctr">
              <a:buNone/>
              <a:defRPr lang="de-DE" sz="1600"/>
            </a:lvl6pPr>
            <a:lvl7pPr marL="2743200" indent="0" algn="ctr">
              <a:buNone/>
              <a:defRPr lang="de-DE" sz="1600"/>
            </a:lvl7pPr>
            <a:lvl8pPr marL="3200400" indent="0" algn="ctr">
              <a:buNone/>
              <a:defRPr lang="de-DE" sz="1600"/>
            </a:lvl8pPr>
            <a:lvl9pPr marL="3657600" indent="0" algn="ctr">
              <a:buNone/>
              <a:defRPr lang="de-DE" sz="1600"/>
            </a:lvl9pPr>
          </a:lstStyle>
          <a:p>
            <a:pPr rtl="0"/>
            <a:r>
              <a:rPr lang="de-DE"/>
              <a:t>Untertitel durch Klicken hinzufügen</a:t>
            </a:r>
          </a:p>
        </p:txBody>
      </p:sp>
      <p:grpSp>
        <p:nvGrpSpPr>
          <p:cNvPr id="4" name="Gruppieren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13" name="Grafik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uppieren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uppieren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uppieren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uppieren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uppieren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uppieren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uppieren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uppieren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grpSp>
      <p:sp>
        <p:nvSpPr>
          <p:cNvPr id="63" name="Bildplatzhalt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rtlCol="0">
            <a:noAutofit/>
          </a:bodyPr>
          <a:lstStyle>
            <a:lvl1pPr marL="0" indent="0" algn="ctr">
              <a:buNone/>
              <a:defRPr lang="de-DE" sz="2000">
                <a:solidFill>
                  <a:schemeClr val="bg1"/>
                </a:solidFill>
              </a:defRPr>
            </a:lvl1pPr>
          </a:lstStyle>
          <a:p>
            <a:pPr rtl="0"/>
            <a:r>
              <a:rPr lang="de-DE"/>
              <a:t>Symbol anklicken, um ein Bild einzufügen</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rtlCol="0" anchor="t" anchorCtr="0"/>
          <a:lstStyle>
            <a:lvl1pPr>
              <a:defRPr lang="de-DE" cap="all" baseline="0">
                <a:solidFill>
                  <a:schemeClr val="tx2"/>
                </a:solidFill>
              </a:defRPr>
            </a:lvl1pPr>
          </a:lstStyle>
          <a:p>
            <a:pPr rtl="0"/>
            <a:r>
              <a:rPr lang="de-DE"/>
              <a:t>TITEL DURCH KLICKEN HINZUFÜGEN</a:t>
            </a:r>
          </a:p>
        </p:txBody>
      </p:sp>
      <p:grpSp>
        <p:nvGrpSpPr>
          <p:cNvPr id="3" name="Gruppieren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8" name="Grafik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35" name="Bild 34" descr="Ein schwarzweiß gestreiftes Muster&#10;&#10;Die Beschreibung wurde automatisch mit geringem Zuverlässigkeitsgrad generiert">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fik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38" name="Grafik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uppieren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uppieren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uppieren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uppieren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uppieren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uppieren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uppieren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uppieren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cxnSp>
          <p:nvCxnSpPr>
            <p:cNvPr id="63" name="Gerader Verbinde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grpSp>
      <p:sp>
        <p:nvSpPr>
          <p:cNvPr id="67" name="Datumsplatzhalt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rtlCol="0"/>
          <a:lstStyle>
            <a:lvl1pPr>
              <a:defRPr lang="de-DE">
                <a:solidFill>
                  <a:schemeClr val="bg1"/>
                </a:solidFill>
              </a:defRPr>
            </a:lvl1pPr>
          </a:lstStyle>
          <a:p>
            <a:pPr rtl="0"/>
            <a:fld id="{DDF31249-9375-40DC-ACFD-2E8942F6D319}" type="datetime1">
              <a:rPr lang="de-DE" smtClean="0"/>
              <a:t>11.07.2024</a:t>
            </a:fld>
            <a:endParaRPr lang="de-DE" dirty="0"/>
          </a:p>
        </p:txBody>
      </p:sp>
      <p:sp>
        <p:nvSpPr>
          <p:cNvPr id="68" name="Fußzeilenplatzhalt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rtlCol="0"/>
          <a:lstStyle>
            <a:lvl1pPr>
              <a:defRPr lang="de-DE">
                <a:solidFill>
                  <a:schemeClr val="bg1"/>
                </a:solidFill>
              </a:defRPr>
            </a:lvl1pPr>
          </a:lstStyle>
          <a:p>
            <a:pPr rtl="0"/>
            <a:r>
              <a:rPr lang="de-DE"/>
              <a:t>Titel der Präsentation</a:t>
            </a:r>
            <a:endParaRPr lang="de-DE" dirty="0"/>
          </a:p>
        </p:txBody>
      </p:sp>
      <p:sp>
        <p:nvSpPr>
          <p:cNvPr id="69" name="Foliennummernplatzhalt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rtlCol="0"/>
          <a:lstStyle>
            <a:lvl1pPr>
              <a:defRPr lang="de-DE">
                <a:solidFill>
                  <a:schemeClr val="bg1"/>
                </a:solidFill>
              </a:defRPr>
            </a:lvl1pPr>
          </a:lstStyle>
          <a:p>
            <a:pPr rtl="0"/>
            <a:fld id="{B5CEABB6-07DC-46E8-9B57-56EC44A396E5}" type="slidenum">
              <a:rPr lang="de-DE" smtClean="0"/>
              <a:pPr/>
              <a:t>‹Nr.›</a:t>
            </a:fld>
            <a:endParaRPr lang="de-DE" dirty="0"/>
          </a:p>
        </p:txBody>
      </p:sp>
      <p:sp>
        <p:nvSpPr>
          <p:cNvPr id="4" name="Inhaltsplatzhalt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rtlCol="0">
            <a:normAutofit/>
          </a:bodyPr>
          <a:lstStyle>
            <a:lvl1pPr marL="0" indent="0">
              <a:lnSpc>
                <a:spcPts val="2000"/>
              </a:lnSpc>
              <a:buFont typeface="Arial" panose="020B0604020202020204" pitchFamily="34" charset="0"/>
              <a:buNone/>
              <a:defRPr lang="de-DE" sz="1800">
                <a:solidFill>
                  <a:schemeClr val="bg1"/>
                </a:solidFill>
              </a:defRPr>
            </a:lvl1pPr>
            <a:lvl2pPr marL="457200">
              <a:lnSpc>
                <a:spcPts val="2000"/>
              </a:lnSpc>
              <a:defRPr lang="de-DE" sz="1800">
                <a:solidFill>
                  <a:schemeClr val="bg1"/>
                </a:solidFill>
              </a:defRPr>
            </a:lvl2pPr>
            <a:lvl3pPr marL="914400">
              <a:lnSpc>
                <a:spcPts val="2000"/>
              </a:lnSpc>
              <a:defRPr lang="de-DE" sz="1800">
                <a:solidFill>
                  <a:schemeClr val="bg1"/>
                </a:solidFill>
              </a:defRPr>
            </a:lvl3pPr>
            <a:lvl4pPr marL="1371600">
              <a:lnSpc>
                <a:spcPts val="2000"/>
              </a:lnSpc>
              <a:defRPr lang="de-DE" sz="1800">
                <a:solidFill>
                  <a:schemeClr val="bg1"/>
                </a:solidFill>
              </a:defRPr>
            </a:lvl4pPr>
            <a:lvl5pPr marL="1828800">
              <a:lnSpc>
                <a:spcPts val="2000"/>
              </a:lnSpc>
              <a:defRPr lang="de-DE" sz="180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 Untertitel">
    <p:bg>
      <p:bgPr>
        <a:solidFill>
          <a:schemeClr val="accent3"/>
        </a:solidFill>
        <a:effectLst/>
      </p:bgPr>
    </p:bg>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28" name="Grafik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11" name="Grafik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fik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73" name="Grafik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Bild 34" descr="Ein schwarzweiß gestreiftes Muster&#10;&#10;Die Beschreibung wurde automatisch mit geringem Zuverlässigkeitsgrad generiert">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uppieren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uppieren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uppieren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uppieren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uppieren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uppieren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uppieren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uppieren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r>
                  <a:rPr lang="de-DE"/>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cxnSp>
          <p:nvCxnSpPr>
            <p:cNvPr id="77" name="Gerader Verbinde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rtlCol="0" anchor="b">
            <a:normAutofit/>
          </a:bodyPr>
          <a:lstStyle>
            <a:lvl1pPr algn="l">
              <a:defRPr lang="de-DE" sz="4800" cap="all" baseline="0">
                <a:solidFill>
                  <a:schemeClr val="tx2"/>
                </a:solidFill>
              </a:defRPr>
            </a:lvl1pPr>
          </a:lstStyle>
          <a:p>
            <a:pPr rtl="0"/>
            <a:r>
              <a:rPr lang="de-DE"/>
              <a:t>Klicken, um TITEL HINZUZUFÜGEN</a:t>
            </a:r>
          </a:p>
        </p:txBody>
      </p:sp>
      <p:sp>
        <p:nvSpPr>
          <p:cNvPr id="3" name="Untertitel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rtlCol="0">
            <a:normAutofit/>
          </a:bodyPr>
          <a:lstStyle>
            <a:lvl1pPr marL="0" indent="0" algn="l">
              <a:lnSpc>
                <a:spcPct val="150000"/>
              </a:lnSpc>
              <a:spcBef>
                <a:spcPts val="0"/>
              </a:spcBef>
              <a:buNone/>
              <a:defRPr lang="de-DE" sz="2400">
                <a:solidFill>
                  <a:schemeClr val="tx2"/>
                </a:solidFill>
              </a:defRPr>
            </a:lvl1pPr>
            <a:lvl2pPr marL="457200" indent="0" algn="ctr">
              <a:buNone/>
              <a:defRPr lang="de-DE" sz="2000"/>
            </a:lvl2pPr>
            <a:lvl3pPr marL="914400" indent="0" algn="ctr">
              <a:buNone/>
              <a:defRPr lang="de-DE" sz="1800"/>
            </a:lvl3pPr>
            <a:lvl4pPr marL="1371600" indent="0" algn="ctr">
              <a:buNone/>
              <a:defRPr lang="de-DE" sz="1600"/>
            </a:lvl4pPr>
            <a:lvl5pPr marL="1828800" indent="0" algn="ctr">
              <a:buNone/>
              <a:defRPr lang="de-DE" sz="1600"/>
            </a:lvl5pPr>
            <a:lvl6pPr marL="2286000" indent="0" algn="ctr">
              <a:buNone/>
              <a:defRPr lang="de-DE" sz="1600"/>
            </a:lvl6pPr>
            <a:lvl7pPr marL="2743200" indent="0" algn="ctr">
              <a:buNone/>
              <a:defRPr lang="de-DE" sz="1600"/>
            </a:lvl7pPr>
            <a:lvl8pPr marL="3200400" indent="0" algn="ctr">
              <a:buNone/>
              <a:defRPr lang="de-DE" sz="1600"/>
            </a:lvl8pPr>
            <a:lvl9pPr marL="3657600" indent="0" algn="ctr">
              <a:buNone/>
              <a:defRPr lang="de-DE" sz="1600"/>
            </a:lvl9pPr>
          </a:lstStyle>
          <a:p>
            <a:pPr rtl="0"/>
            <a:r>
              <a:rPr lang="de-DE"/>
              <a:t>Untertitel durch Klicken hinzufügen</a:t>
            </a:r>
          </a:p>
        </p:txBody>
      </p:sp>
      <p:sp>
        <p:nvSpPr>
          <p:cNvPr id="192" name="Datumsplatzhalt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rtlCol="0"/>
          <a:lstStyle>
            <a:lvl1pPr>
              <a:defRPr lang="de-DE">
                <a:solidFill>
                  <a:schemeClr val="bg1"/>
                </a:solidFill>
              </a:defRPr>
            </a:lvl1pPr>
          </a:lstStyle>
          <a:p>
            <a:pPr rtl="0"/>
            <a:fld id="{1CF7D9B3-6C6E-457A-A7EB-5426664BACC4}" type="datetime1">
              <a:rPr lang="de-DE" smtClean="0"/>
              <a:t>11.07.2024</a:t>
            </a:fld>
            <a:endParaRPr lang="de-DE" dirty="0"/>
          </a:p>
        </p:txBody>
      </p:sp>
      <p:sp>
        <p:nvSpPr>
          <p:cNvPr id="193" name="Fußzeilenplatzhalt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rtlCol="0"/>
          <a:lstStyle>
            <a:lvl1pPr>
              <a:defRPr lang="de-DE">
                <a:solidFill>
                  <a:schemeClr val="bg1"/>
                </a:solidFill>
              </a:defRPr>
            </a:lvl1pPr>
          </a:lstStyle>
          <a:p>
            <a:pPr rtl="0"/>
            <a:r>
              <a:rPr lang="de-DE"/>
              <a:t>Titel der Präsentation</a:t>
            </a:r>
            <a:endParaRPr lang="de-DE" dirty="0"/>
          </a:p>
        </p:txBody>
      </p:sp>
      <p:sp>
        <p:nvSpPr>
          <p:cNvPr id="194" name="Foliennummernplatzhalt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rtlCol="0"/>
          <a:lstStyle>
            <a:lvl1pPr>
              <a:defRPr lang="de-DE">
                <a:solidFill>
                  <a:schemeClr val="bg1"/>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1">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rtlCol="0" anchor="t" anchorCtr="0"/>
          <a:lstStyle>
            <a:lvl1pPr>
              <a:defRPr lang="de-DE" cap="all" baseline="0">
                <a:solidFill>
                  <a:schemeClr val="accent1"/>
                </a:solidFill>
              </a:defRPr>
            </a:lvl1pPr>
          </a:lstStyle>
          <a:p>
            <a:pPr rtl="0"/>
            <a:r>
              <a:rPr lang="de-DE"/>
              <a:t>TITEL DURCH KLICKEN HINZUFÜGEN</a:t>
            </a:r>
          </a:p>
        </p:txBody>
      </p:sp>
      <p:grpSp>
        <p:nvGrpSpPr>
          <p:cNvPr id="5" name="Gruppieren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12" name="Bild 11" descr="Ein schwarzweiß gestreiftes Muster&#10;&#10;Die Beschreibung wurde automatisch mit geringem Zuverlässigkeitsgrad generiert">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26" name="Grafik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pic>
          <p:nvPicPr>
            <p:cNvPr id="31" name="Grafik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umsplatzhalt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rtlCol="0"/>
          <a:lstStyle>
            <a:lvl1pPr>
              <a:defRPr lang="de-DE">
                <a:solidFill>
                  <a:schemeClr val="tx1">
                    <a:lumMod val="75000"/>
                    <a:lumOff val="25000"/>
                  </a:schemeClr>
                </a:solidFill>
              </a:defRPr>
            </a:lvl1pPr>
          </a:lstStyle>
          <a:p>
            <a:pPr rtl="0"/>
            <a:fld id="{85D3E94C-78BC-4C06-9E04-455DE4F0E209}" type="datetime1">
              <a:rPr lang="de-DE" smtClean="0"/>
              <a:t>11.07.2024</a:t>
            </a:fld>
            <a:endParaRPr lang="de-DE" dirty="0"/>
          </a:p>
        </p:txBody>
      </p:sp>
      <p:sp>
        <p:nvSpPr>
          <p:cNvPr id="33" name="Fußzeilenplatzhalt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rtlCol="0"/>
          <a:lstStyle>
            <a:lvl1pPr>
              <a:defRPr lang="de-DE">
                <a:solidFill>
                  <a:schemeClr val="tx1">
                    <a:lumMod val="75000"/>
                    <a:lumOff val="25000"/>
                  </a:schemeClr>
                </a:solidFill>
              </a:defRPr>
            </a:lvl1pPr>
          </a:lstStyle>
          <a:p>
            <a:pPr rtl="0"/>
            <a:r>
              <a:rPr lang="de-DE"/>
              <a:t>Titel der Präsentation</a:t>
            </a:r>
            <a:endParaRPr lang="de-DE" dirty="0"/>
          </a:p>
        </p:txBody>
      </p:sp>
      <p:sp>
        <p:nvSpPr>
          <p:cNvPr id="34" name="Foliennummernplatzhalt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rtlCol="0"/>
          <a:lstStyle>
            <a:lvl1pPr>
              <a:defRPr lang="de-DE">
                <a:solidFill>
                  <a:schemeClr val="bg1"/>
                </a:solidFill>
              </a:defRPr>
            </a:lvl1pPr>
          </a:lstStyle>
          <a:p>
            <a:pPr rtl="0"/>
            <a:fld id="{B5CEABB6-07DC-46E8-9B57-56EC44A396E5}" type="slidenum">
              <a:rPr lang="de-DE" smtClean="0"/>
              <a:pPr/>
              <a:t>‹Nr.›</a:t>
            </a:fld>
            <a:endParaRPr lang="de-DE" dirty="0"/>
          </a:p>
        </p:txBody>
      </p:sp>
      <p:sp>
        <p:nvSpPr>
          <p:cNvPr id="6" name="Inhaltsplatzhalt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rtlCol="0">
            <a:normAutofit/>
          </a:bodyPr>
          <a:lstStyle>
            <a:lvl1pPr marL="0" indent="0">
              <a:lnSpc>
                <a:spcPts val="2000"/>
              </a:lnSpc>
              <a:buFont typeface="Arial" panose="020B0604020202020204" pitchFamily="34" charset="0"/>
              <a:buNone/>
              <a:defRPr lang="de-DE" sz="1800"/>
            </a:lvl1pPr>
            <a:lvl2pPr marL="457200">
              <a:lnSpc>
                <a:spcPts val="2000"/>
              </a:lnSpc>
              <a:defRPr lang="de-DE" sz="1800"/>
            </a:lvl2pPr>
            <a:lvl3pPr marL="914400">
              <a:lnSpc>
                <a:spcPts val="2000"/>
              </a:lnSpc>
              <a:defRPr lang="de-DE" sz="1800"/>
            </a:lvl3pPr>
            <a:lvl4pPr marL="1371600">
              <a:lnSpc>
                <a:spcPts val="2000"/>
              </a:lnSpc>
              <a:defRPr lang="de-DE" sz="1800"/>
            </a:lvl4pPr>
            <a:lvl5pPr marL="1828800">
              <a:lnSpc>
                <a:spcPts val="2000"/>
              </a:lnSpc>
              <a:defRPr lang="de-DE" sz="18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7" name="Inhaltsplatzhalt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rtlCol="0">
            <a:normAutofit/>
          </a:bodyPr>
          <a:lstStyle>
            <a:lvl1pPr marL="0" indent="0">
              <a:lnSpc>
                <a:spcPts val="2000"/>
              </a:lnSpc>
              <a:buFont typeface="Arial" panose="020B0604020202020204" pitchFamily="34" charset="0"/>
              <a:buNone/>
              <a:defRPr lang="de-DE" sz="1800"/>
            </a:lvl1pPr>
            <a:lvl2pPr marL="457200">
              <a:lnSpc>
                <a:spcPts val="2000"/>
              </a:lnSpc>
              <a:defRPr lang="de-DE" sz="1800"/>
            </a:lvl2pPr>
            <a:lvl3pPr marL="914400">
              <a:lnSpc>
                <a:spcPts val="2000"/>
              </a:lnSpc>
              <a:defRPr lang="de-DE" sz="1800"/>
            </a:lvl3pPr>
            <a:lvl4pPr marL="1371600">
              <a:lnSpc>
                <a:spcPts val="2000"/>
              </a:lnSpc>
              <a:defRPr lang="de-DE" sz="1800"/>
            </a:lvl4pPr>
            <a:lvl5pPr marL="1828800">
              <a:lnSpc>
                <a:spcPts val="2000"/>
              </a:lnSpc>
              <a:defRPr lang="de-DE" sz="18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hteck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9" name="Grafik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hteck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12" name="Grafik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fik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uppieren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grpSp>
      <p:sp>
        <p:nvSpPr>
          <p:cNvPr id="101" name="Freiform: Form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163" name="Freiform: Form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sp>
        <p:nvSpPr>
          <p:cNvPr id="4" name="Titel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rtlCol="0" anchor="t" anchorCtr="0"/>
          <a:lstStyle>
            <a:lvl1pPr>
              <a:defRPr lang="de-DE" cap="all" baseline="0">
                <a:solidFill>
                  <a:schemeClr val="accent1"/>
                </a:solidFill>
              </a:defRPr>
            </a:lvl1pPr>
          </a:lstStyle>
          <a:p>
            <a:pPr rtl="0"/>
            <a:r>
              <a:rPr lang="de-DE"/>
              <a:t>KLICKEN, UM TITEL HINZUZUFÜGEN</a:t>
            </a:r>
          </a:p>
        </p:txBody>
      </p:sp>
      <p:sp>
        <p:nvSpPr>
          <p:cNvPr id="10" name="Inhaltsplatzhalt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rtlCol="0">
            <a:normAutofit/>
          </a:bodyPr>
          <a:lstStyle>
            <a:lvl1pPr marL="285750" indent="-285750">
              <a:lnSpc>
                <a:spcPts val="2000"/>
              </a:lnSpc>
              <a:buFont typeface="Arial" panose="020B0604020202020204" pitchFamily="34" charset="0"/>
              <a:buChar char="•"/>
              <a:defRPr lang="de-DE" sz="1800"/>
            </a:lvl1pPr>
            <a:lvl2pPr>
              <a:lnSpc>
                <a:spcPts val="2000"/>
              </a:lnSpc>
              <a:defRPr lang="de-DE" sz="1800"/>
            </a:lvl2pPr>
            <a:lvl3pPr>
              <a:lnSpc>
                <a:spcPts val="2000"/>
              </a:lnSpc>
              <a:defRPr lang="de-DE" sz="1800"/>
            </a:lvl3pPr>
            <a:lvl4pPr>
              <a:lnSpc>
                <a:spcPts val="2000"/>
              </a:lnSpc>
              <a:defRPr lang="de-DE" sz="1800"/>
            </a:lvl4pPr>
            <a:lvl5pPr>
              <a:lnSpc>
                <a:spcPts val="2000"/>
              </a:lnSpc>
              <a:defRPr lang="de-DE" sz="1800"/>
            </a:lvl5pPr>
          </a:lstStyle>
          <a:p>
            <a:pPr lvl="0" rtl="0"/>
            <a:r>
              <a:rPr lang="de-DE"/>
              <a:t>Klicken, um Inhalt hinzuzufügen</a:t>
            </a:r>
          </a:p>
          <a:p>
            <a:pPr lvl="1" rtl="0"/>
            <a:r>
              <a:rPr lang="de-DE"/>
              <a:t>Zweite Ebene</a:t>
            </a:r>
          </a:p>
          <a:p>
            <a:pPr lvl="2" rtl="0"/>
            <a:r>
              <a:rPr lang="de-DE"/>
              <a:t>Dritte Ebene</a:t>
            </a:r>
          </a:p>
        </p:txBody>
      </p:sp>
      <p:sp>
        <p:nvSpPr>
          <p:cNvPr id="6" name="Inhaltsplatzhalt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rtlCol="0">
            <a:normAutofit/>
          </a:bodyPr>
          <a:lstStyle>
            <a:lvl1pPr marL="0" indent="0">
              <a:lnSpc>
                <a:spcPts val="2000"/>
              </a:lnSpc>
              <a:buNone/>
              <a:defRPr lang="de-DE" sz="1800"/>
            </a:lvl1pPr>
            <a:lvl2pPr marL="457200">
              <a:lnSpc>
                <a:spcPts val="2000"/>
              </a:lnSpc>
              <a:defRPr lang="de-DE" sz="1800"/>
            </a:lvl2pPr>
            <a:lvl3pPr marL="914400">
              <a:lnSpc>
                <a:spcPts val="2000"/>
              </a:lnSpc>
              <a:defRPr lang="de-DE" sz="1800"/>
            </a:lvl3pPr>
            <a:lvl4pPr marL="1371600">
              <a:lnSpc>
                <a:spcPts val="2000"/>
              </a:lnSpc>
              <a:defRPr lang="de-DE" sz="1800"/>
            </a:lvl4pPr>
            <a:lvl5pPr marL="1828800">
              <a:lnSpc>
                <a:spcPts val="2000"/>
              </a:lnSpc>
              <a:defRPr lang="de-DE" sz="18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209" name="Datumsplatzhalt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rtlCol="0"/>
          <a:lstStyle>
            <a:lvl1pPr>
              <a:defRPr lang="de-DE">
                <a:solidFill>
                  <a:schemeClr val="tx1">
                    <a:lumMod val="75000"/>
                    <a:lumOff val="25000"/>
                  </a:schemeClr>
                </a:solidFill>
              </a:defRPr>
            </a:lvl1pPr>
          </a:lstStyle>
          <a:p>
            <a:pPr rtl="0"/>
            <a:fld id="{0B07672A-C75A-4D30-9728-0001C4105747}" type="datetime1">
              <a:rPr lang="de-DE" smtClean="0"/>
              <a:t>11.07.2024</a:t>
            </a:fld>
            <a:endParaRPr lang="de-DE" dirty="0"/>
          </a:p>
        </p:txBody>
      </p:sp>
      <p:sp>
        <p:nvSpPr>
          <p:cNvPr id="210" name="Fußzeilenplatzhalt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rtlCol="0"/>
          <a:lstStyle>
            <a:lvl1pPr>
              <a:defRPr lang="de-DE">
                <a:solidFill>
                  <a:schemeClr val="tx1">
                    <a:lumMod val="75000"/>
                    <a:lumOff val="25000"/>
                  </a:schemeClr>
                </a:solidFill>
              </a:defRPr>
            </a:lvl1pPr>
          </a:lstStyle>
          <a:p>
            <a:pPr rtl="0"/>
            <a:r>
              <a:rPr lang="de-DE"/>
              <a:t>Titel der Präsentation</a:t>
            </a:r>
            <a:endParaRPr lang="de-DE" dirty="0"/>
          </a:p>
        </p:txBody>
      </p:sp>
      <p:sp>
        <p:nvSpPr>
          <p:cNvPr id="211" name="Foliennummernplatzhalt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rtlCol="0"/>
          <a:lstStyle>
            <a:lvl1pPr>
              <a:defRPr lang="de-DE">
                <a:solidFill>
                  <a:schemeClr val="tx1">
                    <a:lumMod val="75000"/>
                    <a:lumOff val="25000"/>
                  </a:schemeClr>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Bild">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rtlCol="0" anchor="t" anchorCtr="0"/>
          <a:lstStyle>
            <a:lvl1pPr>
              <a:defRPr lang="de-DE" cap="all" baseline="0">
                <a:solidFill>
                  <a:schemeClr val="tx2"/>
                </a:solidFill>
              </a:defRPr>
            </a:lvl1pPr>
          </a:lstStyle>
          <a:p>
            <a:pPr rtl="0"/>
            <a:r>
              <a:rPr lang="de-DE"/>
              <a:t>KLICKEN, UM TITEL HINZUZUFÜGEN</a:t>
            </a:r>
          </a:p>
        </p:txBody>
      </p:sp>
      <p:sp>
        <p:nvSpPr>
          <p:cNvPr id="27" name="Bildplatzhalt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rtlCol="0">
            <a:noAutofit/>
          </a:bodyPr>
          <a:lstStyle>
            <a:lvl1pPr marL="0" indent="0" algn="l">
              <a:buNone/>
              <a:defRPr lang="de-DE" sz="2000">
                <a:solidFill>
                  <a:schemeClr val="bg1"/>
                </a:solidFill>
              </a:defRPr>
            </a:lvl1pPr>
          </a:lstStyle>
          <a:p>
            <a:pPr rtl="0"/>
            <a:r>
              <a:rPr lang="de-DE"/>
              <a:t>Symbol anklicken, um ein Bild einzufügen</a:t>
            </a:r>
          </a:p>
        </p:txBody>
      </p:sp>
      <p:sp>
        <p:nvSpPr>
          <p:cNvPr id="34" name="Rechteck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35" name="Bild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Inhaltsplatzhalt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rtlCol="0">
            <a:normAutofit/>
          </a:bodyPr>
          <a:lstStyle>
            <a:lvl1pPr marL="285750" indent="-285750">
              <a:lnSpc>
                <a:spcPts val="2000"/>
              </a:lnSpc>
              <a:buFont typeface="Arial" panose="020B0604020202020204" pitchFamily="34" charset="0"/>
              <a:buChar char="•"/>
              <a:defRPr lang="de-DE" sz="1800">
                <a:solidFill>
                  <a:schemeClr val="tx2"/>
                </a:solidFill>
              </a:defRPr>
            </a:lvl1pPr>
            <a:lvl2pPr marL="685800">
              <a:lnSpc>
                <a:spcPts val="2000"/>
              </a:lnSpc>
              <a:defRPr lang="de-DE" sz="1800">
                <a:solidFill>
                  <a:schemeClr val="tx2"/>
                </a:solidFill>
              </a:defRPr>
            </a:lvl2pPr>
            <a:lvl3pPr marL="1143000">
              <a:lnSpc>
                <a:spcPts val="2000"/>
              </a:lnSpc>
              <a:defRPr lang="de-DE" sz="1800">
                <a:solidFill>
                  <a:schemeClr val="tx2"/>
                </a:solidFill>
              </a:defRPr>
            </a:lvl3pPr>
            <a:lvl4pPr marL="1600200">
              <a:lnSpc>
                <a:spcPts val="2000"/>
              </a:lnSpc>
              <a:defRPr lang="de-DE" sz="1800">
                <a:solidFill>
                  <a:schemeClr val="tx2"/>
                </a:solidFill>
              </a:defRPr>
            </a:lvl4pPr>
            <a:lvl5pPr marL="2057400">
              <a:lnSpc>
                <a:spcPts val="2000"/>
              </a:lnSpc>
              <a:defRPr lang="de-DE" sz="1800">
                <a:solidFill>
                  <a:schemeClr val="tx2"/>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69" name="Datumsplatzhalt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rtlCol="0"/>
          <a:lstStyle>
            <a:lvl1pPr>
              <a:defRPr lang="de-DE">
                <a:solidFill>
                  <a:schemeClr val="bg1"/>
                </a:solidFill>
              </a:defRPr>
            </a:lvl1pPr>
          </a:lstStyle>
          <a:p>
            <a:pPr rtl="0"/>
            <a:fld id="{5C871321-BC3E-4C34-B41E-4E6C82A0FBA6}" type="datetime1">
              <a:rPr lang="de-DE" smtClean="0"/>
              <a:t>11.07.2024</a:t>
            </a:fld>
            <a:endParaRPr lang="de-DE" dirty="0"/>
          </a:p>
        </p:txBody>
      </p:sp>
      <p:sp>
        <p:nvSpPr>
          <p:cNvPr id="70" name="Fußzeilenplatzhalt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rtlCol="0"/>
          <a:lstStyle>
            <a:lvl1pPr>
              <a:defRPr lang="de-DE">
                <a:solidFill>
                  <a:schemeClr val="bg1"/>
                </a:solidFill>
              </a:defRPr>
            </a:lvl1pPr>
          </a:lstStyle>
          <a:p>
            <a:pPr rtl="0"/>
            <a:r>
              <a:rPr lang="de-DE"/>
              <a:t>Titel der Präsentation</a:t>
            </a:r>
            <a:endParaRPr lang="de-DE" dirty="0"/>
          </a:p>
        </p:txBody>
      </p:sp>
      <p:sp>
        <p:nvSpPr>
          <p:cNvPr id="71" name="Foliennummernplatzhalt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rtlCol="0"/>
          <a:lstStyle>
            <a:lvl1pPr>
              <a:defRPr lang="de-DE">
                <a:solidFill>
                  <a:schemeClr val="bg1"/>
                </a:solidFill>
              </a:defRPr>
            </a:lvl1pPr>
          </a:lstStyle>
          <a:p>
            <a:pPr rtl="0"/>
            <a:fld id="{B5CEABB6-07DC-46E8-9B57-56EC44A396E5}" type="slidenum">
              <a:rPr lang="de-DE" smtClean="0"/>
              <a:pPr/>
              <a:t>‹Nr.›</a:t>
            </a:fld>
            <a:endParaRPr lang="de-DE" dirty="0"/>
          </a:p>
        </p:txBody>
      </p:sp>
      <p:grpSp>
        <p:nvGrpSpPr>
          <p:cNvPr id="9" name="Gruppieren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13" name="Bild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stStyle>
            <a:p>
              <a:pPr algn="ctr" rtl="0"/>
              <a:endParaRPr lang="de-DE" dirty="0"/>
            </a:p>
          </p:txBody>
        </p:sp>
        <p:pic>
          <p:nvPicPr>
            <p:cNvPr id="16" name="Grafik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hteck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p>
        </p:txBody>
      </p:sp>
      <p:sp>
        <p:nvSpPr>
          <p:cNvPr id="3" name="Textplatzhalt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lang="de-DE" sz="1000">
                <a:solidFill>
                  <a:schemeClr val="tx1">
                    <a:tint val="75000"/>
                  </a:schemeClr>
                </a:solidFill>
              </a:defRPr>
            </a:lvl1pPr>
          </a:lstStyle>
          <a:p>
            <a:pPr rtl="0"/>
            <a:fld id="{1309CDFE-4E46-4B6F-991B-443C0939116A}" type="datetime1">
              <a:rPr lang="de-DE" smtClean="0"/>
              <a:t>11.07.2024</a:t>
            </a:fld>
            <a:endParaRPr lang="de-DE" dirty="0"/>
          </a:p>
        </p:txBody>
      </p:sp>
      <p:sp>
        <p:nvSpPr>
          <p:cNvPr id="5" name="Fußzeilenplatzhalt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1000">
                <a:solidFill>
                  <a:schemeClr val="tx1">
                    <a:tint val="75000"/>
                  </a:schemeClr>
                </a:solidFill>
              </a:defRPr>
            </a:lvl1pPr>
          </a:lstStyle>
          <a:p>
            <a:pPr rtl="0"/>
            <a:r>
              <a:rPr lang="de-DE"/>
              <a:t>Titel der Präsentation</a:t>
            </a:r>
            <a:endParaRPr lang="de-DE" dirty="0"/>
          </a:p>
        </p:txBody>
      </p:sp>
      <p:sp>
        <p:nvSpPr>
          <p:cNvPr id="6" name="Foliennummernplatzhalt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lang="de-DE" sz="1000">
                <a:solidFill>
                  <a:schemeClr val="tx1">
                    <a:tint val="75000"/>
                  </a:schemeClr>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lang="de-DE"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lang="de-DE"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lang="de-DE"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lang="de-DE"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lang="de-DE"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lang="de-DE"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rtlCol="0">
            <a:normAutofit/>
          </a:bodyPr>
          <a:lstStyle>
            <a:defPPr>
              <a:defRPr lang="de-DE"/>
            </a:defPPr>
          </a:lstStyle>
          <a:p>
            <a:pPr rtl="0"/>
            <a:r>
              <a:rPr lang="de-DE" sz="5400" dirty="0"/>
              <a:t>Anforderungen ermitteln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a:t>Beispiele für Stakeholder</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Beispiel: digitales Klassenbuch</a:t>
            </a:r>
          </a:p>
          <a:p>
            <a:pPr rtl="0"/>
            <a:endParaRPr lang="de-DE" dirty="0"/>
          </a:p>
          <a:p>
            <a:pPr marL="285750" indent="-285750" rtl="0">
              <a:buFont typeface="Arial" panose="020B0604020202020204" pitchFamily="34" charset="0"/>
              <a:buChar char="•"/>
            </a:pPr>
            <a:r>
              <a:rPr lang="de-DE" dirty="0"/>
              <a:t>Schüler</a:t>
            </a:r>
          </a:p>
          <a:p>
            <a:pPr marL="285750" indent="-285750" rtl="0">
              <a:buFont typeface="Arial" panose="020B0604020202020204" pitchFamily="34" charset="0"/>
              <a:buChar char="•"/>
            </a:pPr>
            <a:r>
              <a:rPr lang="de-DE" dirty="0"/>
              <a:t>Lehrer</a:t>
            </a:r>
          </a:p>
          <a:p>
            <a:pPr marL="285750" indent="-285750" rtl="0">
              <a:buFont typeface="Arial" panose="020B0604020202020204" pitchFamily="34" charset="0"/>
              <a:buChar char="•"/>
            </a:pPr>
            <a:r>
              <a:rPr lang="de-DE" dirty="0"/>
              <a:t>Eltern</a:t>
            </a:r>
          </a:p>
          <a:p>
            <a:pPr marL="285750" indent="-285750" rtl="0">
              <a:buFont typeface="Arial" panose="020B0604020202020204" pitchFamily="34" charset="0"/>
              <a:buChar char="•"/>
            </a:pPr>
            <a:r>
              <a:rPr lang="de-DE" dirty="0"/>
              <a:t>Ausbilder</a:t>
            </a:r>
          </a:p>
          <a:p>
            <a:pPr marL="285750" indent="-285750" rtl="0">
              <a:buFont typeface="Arial" panose="020B0604020202020204" pitchFamily="34" charset="0"/>
              <a:buChar char="•"/>
            </a:pPr>
            <a:r>
              <a:rPr lang="de-DE" dirty="0"/>
              <a:t>Schulverwaltung</a:t>
            </a:r>
          </a:p>
          <a:p>
            <a:pPr marL="285750" indent="-285750" rtl="0">
              <a:buFont typeface="Arial" panose="020B0604020202020204" pitchFamily="34" charset="0"/>
              <a:buChar char="•"/>
            </a:pPr>
            <a:r>
              <a:rPr lang="de-DE" dirty="0"/>
              <a:t>Land Niedersachsen</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10</a:t>
            </a:fld>
            <a:endParaRPr lang="de-DE" dirty="0"/>
          </a:p>
        </p:txBody>
      </p:sp>
    </p:spTree>
    <p:extLst>
      <p:ext uri="{BB962C8B-B14F-4D97-AF65-F5344CB8AC3E}">
        <p14:creationId xmlns:p14="http://schemas.microsoft.com/office/powerpoint/2010/main" val="3550332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rtlCol="0">
            <a:normAutofit/>
          </a:bodyPr>
          <a:lstStyle>
            <a:defPPr>
              <a:defRPr lang="de-DE"/>
            </a:defPPr>
          </a:lstStyle>
          <a:p>
            <a:pPr rtl="0"/>
            <a:r>
              <a:rPr lang="de-DE" dirty="0"/>
              <a:t>Methoden zur Anforderungs-ermittlung</a:t>
            </a:r>
          </a:p>
        </p:txBody>
      </p:sp>
      <p:pic>
        <p:nvPicPr>
          <p:cNvPr id="34" name="Bildplatzhalter 33" descr="Luftaufnahme einer Neon-Autobahnkreuzung">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Ellipse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cxnSp>
        <p:nvCxnSpPr>
          <p:cNvPr id="32" name="Gerader Verbinde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436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rtlCol="0"/>
          <a:lstStyle>
            <a:defPPr>
              <a:defRPr lang="de-DE"/>
            </a:defPPr>
          </a:lstStyle>
          <a:p>
            <a:pPr rtl="0"/>
            <a:r>
              <a:rPr lang="de-DE" dirty="0"/>
              <a:t>Anforderungen ermitteln</a:t>
            </a:r>
          </a:p>
        </p:txBody>
      </p:sp>
      <p:sp>
        <p:nvSpPr>
          <p:cNvPr id="3" name="Inhaltsplatzhalt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fontScale="92500"/>
          </a:bodyPr>
          <a:lstStyle>
            <a:defPPr>
              <a:defRPr lang="de-DE"/>
            </a:defPPr>
          </a:lstStyle>
          <a:p>
            <a:pPr rtl="0">
              <a:lnSpc>
                <a:spcPct val="100000"/>
              </a:lnSpc>
            </a:pPr>
            <a:r>
              <a:rPr lang="de-DE" sz="2800" dirty="0"/>
              <a:t>Die Anforderungsermittlung ist ein entscheidender Prozess in der Projektentwicklung, der sicherstellt, dass die Bedürfnisse und Erwartungen aller Stakeholder präzise erfasst und dokumentiert werden, um die Grundlage für eine erfolgreiche Umsetzung und spätere Zufriedenheit zu schaffen.</a:t>
            </a:r>
          </a:p>
        </p:txBody>
      </p:sp>
      <p:sp>
        <p:nvSpPr>
          <p:cNvPr id="6" name="Foliennummernplatzhalt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12</a:t>
            </a:fld>
            <a:endParaRPr lang="de-DE" dirty="0"/>
          </a:p>
        </p:txBody>
      </p:sp>
    </p:spTree>
    <p:extLst>
      <p:ext uri="{BB962C8B-B14F-4D97-AF65-F5344CB8AC3E}">
        <p14:creationId xmlns:p14="http://schemas.microsoft.com/office/powerpoint/2010/main" val="312294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a:t>Interviews</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Direkte Gespräche mit Stakeholdern, um Anforderungen zu sammeln.</a:t>
            </a:r>
          </a:p>
          <a:p>
            <a:pPr rtl="0"/>
            <a:endParaRPr lang="de-DE" dirty="0"/>
          </a:p>
          <a:p>
            <a:pPr marL="285750" indent="-285750" rtl="0">
              <a:buFont typeface="Arial" panose="020B0604020202020204" pitchFamily="34" charset="0"/>
              <a:buChar char="•"/>
            </a:pPr>
            <a:r>
              <a:rPr lang="de-DE" dirty="0"/>
              <a:t>Vorbereitung</a:t>
            </a:r>
          </a:p>
          <a:p>
            <a:pPr marL="285750" indent="-285750" rtl="0">
              <a:buFont typeface="Arial" panose="020B0604020202020204" pitchFamily="34" charset="0"/>
              <a:buChar char="•"/>
            </a:pPr>
            <a:r>
              <a:rPr lang="de-DE" dirty="0"/>
              <a:t>Aktives Zuhören</a:t>
            </a:r>
          </a:p>
          <a:p>
            <a:pPr marL="285750" indent="-285750" rtl="0">
              <a:buFont typeface="Arial" panose="020B0604020202020204" pitchFamily="34" charset="0"/>
              <a:buChar char="•"/>
            </a:pPr>
            <a:r>
              <a:rPr lang="de-DE" dirty="0"/>
              <a:t>Dokumentation</a:t>
            </a:r>
          </a:p>
          <a:p>
            <a:pPr marL="285750" indent="-285750" rtl="0">
              <a:buFont typeface="Arial" panose="020B0604020202020204" pitchFamily="34" charset="0"/>
              <a:buChar char="•"/>
            </a:pPr>
            <a:r>
              <a:rPr lang="de-DE" dirty="0"/>
              <a:t>Umgang mit Erwartungen</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13</a:t>
            </a:fld>
            <a:endParaRPr lang="de-DE" dirty="0"/>
          </a:p>
        </p:txBody>
      </p:sp>
    </p:spTree>
    <p:extLst>
      <p:ext uri="{BB962C8B-B14F-4D97-AF65-F5344CB8AC3E}">
        <p14:creationId xmlns:p14="http://schemas.microsoft.com/office/powerpoint/2010/main" val="256487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a:t>Fragebögen</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Strukturierte Formulare, um systematisch Informationen zu erfassen.</a:t>
            </a:r>
          </a:p>
          <a:p>
            <a:pPr rtl="0"/>
            <a:endParaRPr lang="de-DE" dirty="0"/>
          </a:p>
          <a:p>
            <a:pPr marL="285750" indent="-285750" rtl="0">
              <a:buFont typeface="Arial" panose="020B0604020202020204" pitchFamily="34" charset="0"/>
              <a:buChar char="•"/>
            </a:pPr>
            <a:r>
              <a:rPr lang="de-DE" dirty="0"/>
              <a:t>Klarheit und Präzision</a:t>
            </a:r>
          </a:p>
          <a:p>
            <a:pPr marL="285750" indent="-285750" rtl="0">
              <a:buFont typeface="Arial" panose="020B0604020202020204" pitchFamily="34" charset="0"/>
              <a:buChar char="•"/>
            </a:pPr>
            <a:r>
              <a:rPr lang="de-DE" dirty="0"/>
              <a:t>Relevanz</a:t>
            </a:r>
          </a:p>
          <a:p>
            <a:pPr marL="285750" indent="-285750" rtl="0">
              <a:buFont typeface="Arial" panose="020B0604020202020204" pitchFamily="34" charset="0"/>
              <a:buChar char="•"/>
            </a:pPr>
            <a:r>
              <a:rPr lang="de-DE" dirty="0"/>
              <a:t>Ausgewogene Mischung</a:t>
            </a:r>
          </a:p>
          <a:p>
            <a:pPr marL="285750" indent="-285750" rtl="0">
              <a:buFont typeface="Arial" panose="020B0604020202020204" pitchFamily="34" charset="0"/>
              <a:buChar char="•"/>
            </a:pPr>
            <a:r>
              <a:rPr lang="de-DE" dirty="0"/>
              <a:t>Pilot-Test</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14</a:t>
            </a:fld>
            <a:endParaRPr lang="de-DE" dirty="0"/>
          </a:p>
        </p:txBody>
      </p:sp>
    </p:spTree>
    <p:extLst>
      <p:ext uri="{BB962C8B-B14F-4D97-AF65-F5344CB8AC3E}">
        <p14:creationId xmlns:p14="http://schemas.microsoft.com/office/powerpoint/2010/main" val="3292870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a:t>Brainstorming</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Kreative Methode zur Sammlung vieler Ideen in kurzer Zeit.</a:t>
            </a:r>
          </a:p>
          <a:p>
            <a:pPr rtl="0"/>
            <a:endParaRPr lang="de-DE" dirty="0"/>
          </a:p>
          <a:p>
            <a:pPr marL="285750" indent="-285750" rtl="0">
              <a:buFont typeface="Arial" panose="020B0604020202020204" pitchFamily="34" charset="0"/>
              <a:buChar char="•"/>
            </a:pPr>
            <a:r>
              <a:rPr lang="de-DE" dirty="0"/>
              <a:t>Klare Zielsetzung</a:t>
            </a:r>
          </a:p>
          <a:p>
            <a:pPr marL="285750" indent="-285750" rtl="0">
              <a:buFont typeface="Arial" panose="020B0604020202020204" pitchFamily="34" charset="0"/>
              <a:buChar char="•"/>
            </a:pPr>
            <a:r>
              <a:rPr lang="de-DE" dirty="0"/>
              <a:t>Offene Atmosphäre</a:t>
            </a:r>
          </a:p>
          <a:p>
            <a:pPr marL="285750" indent="-285750" rtl="0">
              <a:buFont typeface="Arial" panose="020B0604020202020204" pitchFamily="34" charset="0"/>
              <a:buChar char="•"/>
            </a:pPr>
            <a:r>
              <a:rPr lang="de-DE" dirty="0"/>
              <a:t>Moderation</a:t>
            </a:r>
          </a:p>
          <a:p>
            <a:pPr marL="285750" indent="-285750" rtl="0">
              <a:buFont typeface="Arial" panose="020B0604020202020204" pitchFamily="34" charset="0"/>
              <a:buChar char="•"/>
            </a:pPr>
            <a:r>
              <a:rPr lang="de-DE" dirty="0"/>
              <a:t>Nachbereitung</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15</a:t>
            </a:fld>
            <a:endParaRPr lang="de-DE" dirty="0"/>
          </a:p>
        </p:txBody>
      </p:sp>
    </p:spTree>
    <p:extLst>
      <p:ext uri="{BB962C8B-B14F-4D97-AF65-F5344CB8AC3E}">
        <p14:creationId xmlns:p14="http://schemas.microsoft.com/office/powerpoint/2010/main" val="364087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a:t>Workshops</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Gemeinsame Sitzungen mit Stakeholdern zur Anforderungserhebung und </a:t>
            </a:r>
            <a:br>
              <a:rPr lang="de-DE" dirty="0"/>
            </a:br>
            <a:r>
              <a:rPr lang="de-DE" dirty="0"/>
              <a:t>-</a:t>
            </a:r>
            <a:r>
              <a:rPr lang="de-DE" dirty="0" err="1"/>
              <a:t>priorisierung</a:t>
            </a:r>
            <a:r>
              <a:rPr lang="de-DE" dirty="0"/>
              <a:t>.</a:t>
            </a:r>
          </a:p>
          <a:p>
            <a:pPr rtl="0"/>
            <a:endParaRPr lang="de-DE" dirty="0"/>
          </a:p>
          <a:p>
            <a:pPr marL="285750" indent="-285750" rtl="0">
              <a:buFont typeface="Arial" panose="020B0604020202020204" pitchFamily="34" charset="0"/>
              <a:buChar char="•"/>
            </a:pPr>
            <a:r>
              <a:rPr lang="de-DE" dirty="0"/>
              <a:t>Teilnehmerauswahl</a:t>
            </a:r>
          </a:p>
          <a:p>
            <a:pPr marL="285750" indent="-285750" rtl="0">
              <a:buFont typeface="Arial" panose="020B0604020202020204" pitchFamily="34" charset="0"/>
              <a:buChar char="•"/>
            </a:pPr>
            <a:r>
              <a:rPr lang="de-DE" dirty="0"/>
              <a:t>Strukturierter Ablauf</a:t>
            </a:r>
          </a:p>
          <a:p>
            <a:pPr marL="285750" indent="-285750" rtl="0">
              <a:buFont typeface="Arial" panose="020B0604020202020204" pitchFamily="34" charset="0"/>
              <a:buChar char="•"/>
            </a:pPr>
            <a:r>
              <a:rPr lang="de-DE" dirty="0"/>
              <a:t>Interaktive Methoden</a:t>
            </a:r>
          </a:p>
          <a:p>
            <a:pPr marL="285750" indent="-285750" rtl="0">
              <a:buFont typeface="Arial" panose="020B0604020202020204" pitchFamily="34" charset="0"/>
              <a:buChar char="•"/>
            </a:pPr>
            <a:r>
              <a:rPr lang="de-DE" dirty="0"/>
              <a:t>Ergebnisdokumentation</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16</a:t>
            </a:fld>
            <a:endParaRPr lang="de-DE" dirty="0"/>
          </a:p>
        </p:txBody>
      </p:sp>
    </p:spTree>
    <p:extLst>
      <p:ext uri="{BB962C8B-B14F-4D97-AF65-F5344CB8AC3E}">
        <p14:creationId xmlns:p14="http://schemas.microsoft.com/office/powerpoint/2010/main" val="2637217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a:t>Die Wahl der Methode</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Welche Methode würden Sie für die Stakeholder auswählen?</a:t>
            </a:r>
          </a:p>
          <a:p>
            <a:pPr marL="285750" indent="-285750" rtl="0">
              <a:buFont typeface="Arial" panose="020B0604020202020204" pitchFamily="34" charset="0"/>
              <a:buChar char="•"/>
            </a:pPr>
            <a:endParaRPr lang="de-DE" dirty="0"/>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17</a:t>
            </a:fld>
            <a:endParaRPr lang="de-DE" dirty="0"/>
          </a:p>
        </p:txBody>
      </p:sp>
      <p:sp>
        <p:nvSpPr>
          <p:cNvPr id="3" name="Textfeld 2">
            <a:extLst>
              <a:ext uri="{FF2B5EF4-FFF2-40B4-BE49-F238E27FC236}">
                <a16:creationId xmlns:a16="http://schemas.microsoft.com/office/drawing/2014/main" id="{35A4F6A0-C1F6-86EB-89DA-2A194A7C238E}"/>
              </a:ext>
            </a:extLst>
          </p:cNvPr>
          <p:cNvSpPr txBox="1"/>
          <p:nvPr/>
        </p:nvSpPr>
        <p:spPr>
          <a:xfrm>
            <a:off x="5197962" y="3429000"/>
            <a:ext cx="3552503" cy="1754326"/>
          </a:xfrm>
          <a:prstGeom prst="rect">
            <a:avLst/>
          </a:prstGeom>
          <a:noFill/>
        </p:spPr>
        <p:txBody>
          <a:bodyPr wrap="square">
            <a:spAutoFit/>
          </a:bodyPr>
          <a:lstStyle/>
          <a:p>
            <a:pPr rtl="0"/>
            <a:r>
              <a:rPr lang="de-DE" b="1" dirty="0"/>
              <a:t>Methoden:</a:t>
            </a:r>
          </a:p>
          <a:p>
            <a:pPr marL="285750" indent="-285750" rtl="0">
              <a:buFont typeface="Arial" panose="020B0604020202020204" pitchFamily="34" charset="0"/>
              <a:buChar char="•"/>
            </a:pPr>
            <a:endParaRPr lang="de-DE" dirty="0"/>
          </a:p>
          <a:p>
            <a:pPr marL="285750" indent="-285750" rtl="0">
              <a:buFont typeface="Arial" panose="020B0604020202020204" pitchFamily="34" charset="0"/>
              <a:buChar char="•"/>
            </a:pPr>
            <a:r>
              <a:rPr lang="de-DE" dirty="0"/>
              <a:t>Interviews</a:t>
            </a:r>
          </a:p>
          <a:p>
            <a:pPr marL="285750" indent="-285750" rtl="0">
              <a:buFont typeface="Arial" panose="020B0604020202020204" pitchFamily="34" charset="0"/>
              <a:buChar char="•"/>
            </a:pPr>
            <a:r>
              <a:rPr lang="de-DE" dirty="0"/>
              <a:t>Fragebögen</a:t>
            </a:r>
          </a:p>
          <a:p>
            <a:pPr marL="285750" indent="-285750" rtl="0">
              <a:buFont typeface="Arial" panose="020B0604020202020204" pitchFamily="34" charset="0"/>
              <a:buChar char="•"/>
            </a:pPr>
            <a:r>
              <a:rPr lang="de-DE" dirty="0"/>
              <a:t>Brainstorming</a:t>
            </a:r>
          </a:p>
          <a:p>
            <a:pPr marL="285750" indent="-285750" rtl="0">
              <a:buFont typeface="Arial" panose="020B0604020202020204" pitchFamily="34" charset="0"/>
              <a:buChar char="•"/>
            </a:pPr>
            <a:r>
              <a:rPr lang="de-DE" dirty="0"/>
              <a:t>Workshops</a:t>
            </a:r>
          </a:p>
        </p:txBody>
      </p:sp>
      <p:sp>
        <p:nvSpPr>
          <p:cNvPr id="5" name="Textfeld 4">
            <a:extLst>
              <a:ext uri="{FF2B5EF4-FFF2-40B4-BE49-F238E27FC236}">
                <a16:creationId xmlns:a16="http://schemas.microsoft.com/office/drawing/2014/main" id="{BA34A12B-E87B-0E61-62B5-CDC544FFC23F}"/>
              </a:ext>
            </a:extLst>
          </p:cNvPr>
          <p:cNvSpPr txBox="1"/>
          <p:nvPr/>
        </p:nvSpPr>
        <p:spPr>
          <a:xfrm>
            <a:off x="771524" y="3463871"/>
            <a:ext cx="3552503" cy="2308324"/>
          </a:xfrm>
          <a:prstGeom prst="rect">
            <a:avLst/>
          </a:prstGeom>
          <a:noFill/>
        </p:spPr>
        <p:txBody>
          <a:bodyPr wrap="square">
            <a:spAutoFit/>
          </a:bodyPr>
          <a:lstStyle/>
          <a:p>
            <a:pPr rtl="0"/>
            <a:r>
              <a:rPr lang="de-DE" b="1" dirty="0"/>
              <a:t>Stakeholder:</a:t>
            </a:r>
          </a:p>
          <a:p>
            <a:pPr marL="285750" indent="-285750" rtl="0">
              <a:buFont typeface="Arial" panose="020B0604020202020204" pitchFamily="34" charset="0"/>
              <a:buChar char="•"/>
            </a:pPr>
            <a:endParaRPr lang="de-DE" dirty="0"/>
          </a:p>
          <a:p>
            <a:pPr marL="285750" indent="-285750" rtl="0">
              <a:buFont typeface="Arial" panose="020B0604020202020204" pitchFamily="34" charset="0"/>
              <a:buChar char="•"/>
            </a:pPr>
            <a:r>
              <a:rPr lang="de-DE" dirty="0"/>
              <a:t>Schüler</a:t>
            </a:r>
          </a:p>
          <a:p>
            <a:pPr marL="285750" indent="-285750" rtl="0">
              <a:buFont typeface="Arial" panose="020B0604020202020204" pitchFamily="34" charset="0"/>
              <a:buChar char="•"/>
            </a:pPr>
            <a:r>
              <a:rPr lang="de-DE" dirty="0"/>
              <a:t>Lehrer</a:t>
            </a:r>
          </a:p>
          <a:p>
            <a:pPr marL="285750" indent="-285750" rtl="0">
              <a:buFont typeface="Arial" panose="020B0604020202020204" pitchFamily="34" charset="0"/>
              <a:buChar char="•"/>
            </a:pPr>
            <a:r>
              <a:rPr lang="de-DE" dirty="0"/>
              <a:t>Eltern</a:t>
            </a:r>
          </a:p>
          <a:p>
            <a:pPr marL="285750" indent="-285750" rtl="0">
              <a:buFont typeface="Arial" panose="020B0604020202020204" pitchFamily="34" charset="0"/>
              <a:buChar char="•"/>
            </a:pPr>
            <a:r>
              <a:rPr lang="de-DE" dirty="0"/>
              <a:t>Ausbilder</a:t>
            </a:r>
          </a:p>
          <a:p>
            <a:pPr marL="285750" indent="-285750" rtl="0">
              <a:buFont typeface="Arial" panose="020B0604020202020204" pitchFamily="34" charset="0"/>
              <a:buChar char="•"/>
            </a:pPr>
            <a:r>
              <a:rPr lang="de-DE" dirty="0"/>
              <a:t>Schulverwaltung</a:t>
            </a:r>
          </a:p>
          <a:p>
            <a:pPr marL="285750" indent="-285750" rtl="0">
              <a:buFont typeface="Arial" panose="020B0604020202020204" pitchFamily="34" charset="0"/>
              <a:buChar char="•"/>
            </a:pPr>
            <a:r>
              <a:rPr lang="de-DE" dirty="0"/>
              <a:t>Land Niedersachsen</a:t>
            </a:r>
          </a:p>
        </p:txBody>
      </p:sp>
    </p:spTree>
    <p:extLst>
      <p:ext uri="{BB962C8B-B14F-4D97-AF65-F5344CB8AC3E}">
        <p14:creationId xmlns:p14="http://schemas.microsoft.com/office/powerpoint/2010/main" val="238685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rtlCol="0">
            <a:normAutofit/>
          </a:bodyPr>
          <a:lstStyle>
            <a:defPPr>
              <a:defRPr lang="de-DE"/>
            </a:defPPr>
          </a:lstStyle>
          <a:p>
            <a:pPr rtl="0"/>
            <a:r>
              <a:rPr lang="de-DE" dirty="0"/>
              <a:t>Dokumentation von Anforderungen</a:t>
            </a:r>
          </a:p>
        </p:txBody>
      </p:sp>
      <p:pic>
        <p:nvPicPr>
          <p:cNvPr id="34" name="Bildplatzhalter 33" descr="Luftaufnahme einer Neon-Autobahnkreuzung">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Ellipse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cxnSp>
        <p:nvCxnSpPr>
          <p:cNvPr id="32" name="Gerader Verbinde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883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rtlCol="0"/>
          <a:lstStyle>
            <a:defPPr>
              <a:defRPr lang="de-DE"/>
            </a:defPPr>
          </a:lstStyle>
          <a:p>
            <a:pPr rtl="0"/>
            <a:r>
              <a:rPr lang="de-DE" dirty="0"/>
              <a:t>Anforderungen ermitteln</a:t>
            </a:r>
          </a:p>
        </p:txBody>
      </p:sp>
      <p:sp>
        <p:nvSpPr>
          <p:cNvPr id="3" name="Inhaltsplatzhalt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defPPr>
              <a:defRPr lang="de-DE"/>
            </a:defPPr>
          </a:lstStyle>
          <a:p>
            <a:pPr rtl="0">
              <a:lnSpc>
                <a:spcPct val="100000"/>
              </a:lnSpc>
            </a:pPr>
            <a:r>
              <a:rPr lang="de-DE" sz="2800" dirty="0"/>
              <a:t>Die sorgfältige Dokumentation von Anforderungen stellt sicher, dass alle Stakeholder-Bedürfnisse klar erfasst und nachvollziehbar festgehalten werden, um eine reibungslose Umsetzung und spätere Überprüfung zu gewährleisten.</a:t>
            </a:r>
          </a:p>
        </p:txBody>
      </p:sp>
      <p:sp>
        <p:nvSpPr>
          <p:cNvPr id="6" name="Foliennummernplatzhalt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19</a:t>
            </a:fld>
            <a:endParaRPr lang="de-DE" dirty="0"/>
          </a:p>
        </p:txBody>
      </p:sp>
    </p:spTree>
    <p:extLst>
      <p:ext uri="{BB962C8B-B14F-4D97-AF65-F5344CB8AC3E}">
        <p14:creationId xmlns:p14="http://schemas.microsoft.com/office/powerpoint/2010/main" val="3616517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rtlCol="0">
            <a:normAutofit/>
          </a:bodyPr>
          <a:lstStyle>
            <a:defPPr>
              <a:defRPr lang="de-DE"/>
            </a:defPPr>
          </a:lstStyle>
          <a:p>
            <a:pPr rtl="0"/>
            <a:r>
              <a:rPr lang="de-DE" dirty="0"/>
              <a:t>Agenda</a:t>
            </a:r>
          </a:p>
        </p:txBody>
      </p:sp>
      <p:sp>
        <p:nvSpPr>
          <p:cNvPr id="3" name="Untertitel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rtlCol="0">
            <a:normAutofit lnSpcReduction="10000"/>
          </a:bodyPr>
          <a:lstStyle>
            <a:defPPr>
              <a:defRPr lang="de-DE"/>
            </a:defPPr>
          </a:lstStyle>
          <a:p>
            <a:pPr rtl="0"/>
            <a:r>
              <a:rPr lang="de-DE" dirty="0"/>
              <a:t>Einführung</a:t>
            </a:r>
          </a:p>
          <a:p>
            <a:pPr rtl="0"/>
            <a:r>
              <a:rPr lang="de-DE" dirty="0"/>
              <a:t>Stakeholder und ihre Rolle</a:t>
            </a:r>
          </a:p>
          <a:p>
            <a:pPr rtl="0"/>
            <a:r>
              <a:rPr lang="de-DE" dirty="0"/>
              <a:t>Methoden zur Anforderungsermittlung</a:t>
            </a:r>
          </a:p>
          <a:p>
            <a:pPr rtl="0"/>
            <a:r>
              <a:rPr lang="de-DE" dirty="0"/>
              <a:t>Dokumentation von Anforderungen</a:t>
            </a:r>
          </a:p>
          <a:p>
            <a:pPr rtl="0"/>
            <a:r>
              <a:rPr lang="de-DE" dirty="0"/>
              <a:t>Fragen und Antworten</a:t>
            </a:r>
          </a:p>
        </p:txBody>
      </p:sp>
      <p:sp>
        <p:nvSpPr>
          <p:cNvPr id="6" name="Foliennummernplatzhalt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2</a:t>
            </a:fld>
            <a:endParaRPr lang="de-DE"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a:t>User Stories</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Kurze Beschreibungen aus Sicht des Anwenders (z.B. "Als Schüler möchte ich meine Noten online einsehen können").</a:t>
            </a:r>
          </a:p>
          <a:p>
            <a:pPr rtl="0"/>
            <a:endParaRPr lang="de-DE" dirty="0"/>
          </a:p>
          <a:p>
            <a:pPr marL="285750" indent="-285750" rtl="0">
              <a:buFont typeface="Arial" panose="020B0604020202020204" pitchFamily="34" charset="0"/>
              <a:buChar char="•"/>
            </a:pPr>
            <a:r>
              <a:rPr lang="de-DE" dirty="0"/>
              <a:t>Struktur</a:t>
            </a:r>
          </a:p>
          <a:p>
            <a:pPr rtl="0"/>
            <a:r>
              <a:rPr lang="de-DE" dirty="0"/>
              <a:t>	"Als [Nutzerrolle] möchte ich [Funktion], um [Nutzen/Ziel] zu erreichen."</a:t>
            </a:r>
          </a:p>
          <a:p>
            <a:pPr marL="285750" indent="-285750" rtl="0">
              <a:buFont typeface="Arial" panose="020B0604020202020204" pitchFamily="34" charset="0"/>
              <a:buChar char="•"/>
            </a:pPr>
            <a:r>
              <a:rPr lang="de-DE" dirty="0"/>
              <a:t>Klarheit und Präzision</a:t>
            </a:r>
          </a:p>
          <a:p>
            <a:pPr marL="285750" indent="-285750" rtl="0">
              <a:buFont typeface="Arial" panose="020B0604020202020204" pitchFamily="34" charset="0"/>
              <a:buChar char="•"/>
            </a:pPr>
            <a:r>
              <a:rPr lang="de-DE" dirty="0"/>
              <a:t>Fokus auf den Nutzer</a:t>
            </a:r>
          </a:p>
          <a:p>
            <a:pPr marL="285750" indent="-285750" rtl="0">
              <a:buFont typeface="Arial" panose="020B0604020202020204" pitchFamily="34" charset="0"/>
              <a:buChar char="•"/>
            </a:pPr>
            <a:r>
              <a:rPr lang="de-DE" dirty="0"/>
              <a:t>Akzeptanzkriterien</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20</a:t>
            </a:fld>
            <a:endParaRPr lang="de-DE" dirty="0"/>
          </a:p>
        </p:txBody>
      </p:sp>
    </p:spTree>
    <p:extLst>
      <p:ext uri="{BB962C8B-B14F-4D97-AF65-F5344CB8AC3E}">
        <p14:creationId xmlns:p14="http://schemas.microsoft.com/office/powerpoint/2010/main" val="326888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a:t>User Stories</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Beispiel: digitales Klassenbuch</a:t>
            </a:r>
          </a:p>
          <a:p>
            <a:pPr rtl="0"/>
            <a:endParaRPr lang="de-DE" dirty="0"/>
          </a:p>
          <a:p>
            <a:r>
              <a:rPr lang="de-DE" b="1" dirty="0"/>
              <a:t>Anwesenheitsverwaltung:  </a:t>
            </a:r>
            <a:r>
              <a:rPr lang="de-DE" dirty="0"/>
              <a:t>Als Lehrer möchte ich die Anwesenheit der Schüler erfassen, um einen Überblick über ihre Teilnahme zu behalten.</a:t>
            </a:r>
          </a:p>
          <a:p>
            <a:r>
              <a:rPr lang="de-DE" b="1" dirty="0"/>
              <a:t>Notenübersicht: </a:t>
            </a:r>
            <a:r>
              <a:rPr lang="de-DE" dirty="0"/>
              <a:t>Als Schüler möchte ich meine aktuellen Noten einsehen können, um meine Leistungen nachzuverfolgen.</a:t>
            </a:r>
          </a:p>
          <a:p>
            <a:r>
              <a:rPr lang="de-DE" b="1" dirty="0"/>
              <a:t>Elternzugriff: </a:t>
            </a:r>
            <a:r>
              <a:rPr lang="de-DE" dirty="0"/>
              <a:t>Als Elternteil möchte ich die Noten und Anwesenheit meines Kindes einsehen können, um seine schulische Entwicklung zu unterstützen.</a:t>
            </a:r>
          </a:p>
          <a:p>
            <a:r>
              <a:rPr lang="de-DE" b="1" dirty="0"/>
              <a:t>Kommunikationsfunktion: </a:t>
            </a:r>
            <a:r>
              <a:rPr lang="de-DE" dirty="0"/>
              <a:t>Als Lehrer möchte ich Nachrichten an Schüler und Eltern senden können, um wichtige Informationen schnell und effizient zu verbreiten.</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21</a:t>
            </a:fld>
            <a:endParaRPr lang="de-DE" dirty="0"/>
          </a:p>
        </p:txBody>
      </p:sp>
    </p:spTree>
    <p:extLst>
      <p:ext uri="{BB962C8B-B14F-4D97-AF65-F5344CB8AC3E}">
        <p14:creationId xmlns:p14="http://schemas.microsoft.com/office/powerpoint/2010/main" val="188861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err="1"/>
              <a:t>MoSCoW</a:t>
            </a:r>
            <a:r>
              <a:rPr lang="de-DE" dirty="0"/>
              <a:t>-Methode</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Priorisierungstechnik, die Anforderungen in "</a:t>
            </a:r>
            <a:r>
              <a:rPr lang="de-DE" dirty="0" err="1"/>
              <a:t>Must</a:t>
            </a:r>
            <a:r>
              <a:rPr lang="de-DE" dirty="0"/>
              <a:t> </a:t>
            </a:r>
            <a:r>
              <a:rPr lang="de-DE" dirty="0" err="1"/>
              <a:t>have</a:t>
            </a:r>
            <a:r>
              <a:rPr lang="de-DE" dirty="0"/>
              <a:t>," "</a:t>
            </a:r>
            <a:r>
              <a:rPr lang="de-DE" dirty="0" err="1"/>
              <a:t>Should</a:t>
            </a:r>
            <a:r>
              <a:rPr lang="de-DE" dirty="0"/>
              <a:t> </a:t>
            </a:r>
            <a:r>
              <a:rPr lang="de-DE" dirty="0" err="1"/>
              <a:t>have</a:t>
            </a:r>
            <a:r>
              <a:rPr lang="de-DE" dirty="0"/>
              <a:t>," "</a:t>
            </a:r>
            <a:r>
              <a:rPr lang="de-DE" dirty="0" err="1"/>
              <a:t>Could</a:t>
            </a:r>
            <a:r>
              <a:rPr lang="de-DE" dirty="0"/>
              <a:t> </a:t>
            </a:r>
            <a:r>
              <a:rPr lang="de-DE" dirty="0" err="1"/>
              <a:t>have</a:t>
            </a:r>
            <a:r>
              <a:rPr lang="de-DE" dirty="0"/>
              <a:t>," und "</a:t>
            </a:r>
            <a:r>
              <a:rPr lang="de-DE" dirty="0" err="1"/>
              <a:t>Won't</a:t>
            </a:r>
            <a:r>
              <a:rPr lang="de-DE" dirty="0"/>
              <a:t> </a:t>
            </a:r>
            <a:r>
              <a:rPr lang="de-DE" dirty="0" err="1"/>
              <a:t>have</a:t>
            </a:r>
            <a:r>
              <a:rPr lang="de-DE" dirty="0"/>
              <a:t>" einteilt.</a:t>
            </a:r>
          </a:p>
          <a:p>
            <a:pPr rtl="0"/>
            <a:endParaRPr lang="de-DE" dirty="0"/>
          </a:p>
          <a:p>
            <a:pPr marL="285750" indent="-285750" rtl="0">
              <a:buFont typeface="Arial" panose="020B0604020202020204" pitchFamily="34" charset="0"/>
              <a:buChar char="•"/>
            </a:pPr>
            <a:r>
              <a:rPr lang="de-DE" dirty="0"/>
              <a:t>Klar definieren</a:t>
            </a:r>
          </a:p>
          <a:p>
            <a:pPr marL="285750" indent="-285750" rtl="0">
              <a:buFont typeface="Arial" panose="020B0604020202020204" pitchFamily="34" charset="0"/>
              <a:buChar char="•"/>
            </a:pPr>
            <a:r>
              <a:rPr lang="de-DE" dirty="0"/>
              <a:t>Beteiligung der Stakeholder</a:t>
            </a:r>
          </a:p>
          <a:p>
            <a:pPr marL="285750" indent="-285750" rtl="0">
              <a:buFont typeface="Arial" panose="020B0604020202020204" pitchFamily="34" charset="0"/>
              <a:buChar char="•"/>
            </a:pPr>
            <a:r>
              <a:rPr lang="de-DE" dirty="0"/>
              <a:t>Realistische Einschätzungen</a:t>
            </a:r>
          </a:p>
          <a:p>
            <a:pPr marL="285750" indent="-285750" rtl="0">
              <a:buFont typeface="Arial" panose="020B0604020202020204" pitchFamily="34" charset="0"/>
              <a:buChar char="•"/>
            </a:pPr>
            <a:r>
              <a:rPr lang="de-DE" dirty="0"/>
              <a:t>Regelmäßige Überprüfung</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22</a:t>
            </a:fld>
            <a:endParaRPr lang="de-DE" dirty="0"/>
          </a:p>
        </p:txBody>
      </p:sp>
    </p:spTree>
    <p:extLst>
      <p:ext uri="{BB962C8B-B14F-4D97-AF65-F5344CB8AC3E}">
        <p14:creationId xmlns:p14="http://schemas.microsoft.com/office/powerpoint/2010/main" val="4203722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err="1"/>
              <a:t>MoSCoW</a:t>
            </a:r>
            <a:r>
              <a:rPr lang="de-DE" dirty="0"/>
              <a:t>-Methode</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23</a:t>
            </a:fld>
            <a:endParaRPr lang="de-DE" dirty="0"/>
          </a:p>
        </p:txBody>
      </p:sp>
      <p:sp>
        <p:nvSpPr>
          <p:cNvPr id="5" name="Pfeil: Fünfeck 4">
            <a:extLst>
              <a:ext uri="{FF2B5EF4-FFF2-40B4-BE49-F238E27FC236}">
                <a16:creationId xmlns:a16="http://schemas.microsoft.com/office/drawing/2014/main" id="{38DC260E-7CD5-DC31-FCD9-37FC5F9398F2}"/>
              </a:ext>
            </a:extLst>
          </p:cNvPr>
          <p:cNvSpPr/>
          <p:nvPr/>
        </p:nvSpPr>
        <p:spPr>
          <a:xfrm>
            <a:off x="945396" y="2805194"/>
            <a:ext cx="4541003" cy="1673818"/>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600" dirty="0"/>
              <a:t>Anforderungen sammeln</a:t>
            </a:r>
          </a:p>
        </p:txBody>
      </p:sp>
      <p:sp>
        <p:nvSpPr>
          <p:cNvPr id="8" name="Pfeil: Fünfeck 7">
            <a:extLst>
              <a:ext uri="{FF2B5EF4-FFF2-40B4-BE49-F238E27FC236}">
                <a16:creationId xmlns:a16="http://schemas.microsoft.com/office/drawing/2014/main" id="{608E0559-F6AE-5524-B1F0-139A4FB5C213}"/>
              </a:ext>
            </a:extLst>
          </p:cNvPr>
          <p:cNvSpPr/>
          <p:nvPr/>
        </p:nvSpPr>
        <p:spPr>
          <a:xfrm>
            <a:off x="5917769" y="2805193"/>
            <a:ext cx="4541003" cy="1673818"/>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600" dirty="0"/>
              <a:t>Kategorisieren</a:t>
            </a:r>
          </a:p>
        </p:txBody>
      </p:sp>
    </p:spTree>
    <p:extLst>
      <p:ext uri="{BB962C8B-B14F-4D97-AF65-F5344CB8AC3E}">
        <p14:creationId xmlns:p14="http://schemas.microsoft.com/office/powerpoint/2010/main" val="218263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err="1"/>
              <a:t>MoSCoW</a:t>
            </a:r>
            <a:r>
              <a:rPr lang="de-DE" dirty="0"/>
              <a:t>-Methode</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Beispiel: digitales Klassenbuch</a:t>
            </a:r>
          </a:p>
          <a:p>
            <a:pPr rtl="0"/>
            <a:endParaRPr lang="de-DE" dirty="0"/>
          </a:p>
          <a:p>
            <a:r>
              <a:rPr lang="de-DE" b="1" dirty="0" err="1"/>
              <a:t>Must</a:t>
            </a:r>
            <a:r>
              <a:rPr lang="de-DE" b="1" dirty="0"/>
              <a:t> </a:t>
            </a:r>
            <a:r>
              <a:rPr lang="de-DE" b="1" dirty="0" err="1"/>
              <a:t>have</a:t>
            </a:r>
            <a:r>
              <a:rPr lang="de-DE" b="1" dirty="0"/>
              <a:t>: </a:t>
            </a:r>
            <a:r>
              <a:rPr lang="de-DE" dirty="0"/>
              <a:t>Anwesenheitserfassung der Schüler durch Lehrer.</a:t>
            </a:r>
          </a:p>
          <a:p>
            <a:r>
              <a:rPr lang="de-DE" b="1" dirty="0" err="1"/>
              <a:t>Should</a:t>
            </a:r>
            <a:r>
              <a:rPr lang="de-DE" b="1" dirty="0"/>
              <a:t> </a:t>
            </a:r>
            <a:r>
              <a:rPr lang="de-DE" b="1" dirty="0" err="1"/>
              <a:t>have</a:t>
            </a:r>
            <a:r>
              <a:rPr lang="de-DE" b="1" dirty="0"/>
              <a:t>: </a:t>
            </a:r>
            <a:r>
              <a:rPr lang="de-DE" dirty="0"/>
              <a:t>Benachrichtigungen an Eltern bei Abwesenheit des Schülers.</a:t>
            </a:r>
          </a:p>
          <a:p>
            <a:r>
              <a:rPr lang="de-DE" b="1" dirty="0" err="1"/>
              <a:t>Could</a:t>
            </a:r>
            <a:r>
              <a:rPr lang="de-DE" b="1" dirty="0"/>
              <a:t> </a:t>
            </a:r>
            <a:r>
              <a:rPr lang="de-DE" b="1" dirty="0" err="1"/>
              <a:t>have</a:t>
            </a:r>
            <a:r>
              <a:rPr lang="de-DE" b="1" dirty="0"/>
              <a:t>: </a:t>
            </a:r>
            <a:r>
              <a:rPr lang="de-DE" dirty="0"/>
              <a:t>Integration von Erinnerungen an bevorstehende Tests oder Hausaufgaben.</a:t>
            </a:r>
          </a:p>
          <a:p>
            <a:r>
              <a:rPr lang="de-DE" b="1" dirty="0" err="1"/>
              <a:t>Won't</a:t>
            </a:r>
            <a:r>
              <a:rPr lang="de-DE" b="1" dirty="0"/>
              <a:t> </a:t>
            </a:r>
            <a:r>
              <a:rPr lang="de-DE" b="1" dirty="0" err="1"/>
              <a:t>have</a:t>
            </a:r>
            <a:r>
              <a:rPr lang="de-DE" b="1" dirty="0"/>
              <a:t>: </a:t>
            </a:r>
            <a:r>
              <a:rPr lang="de-DE" dirty="0"/>
              <a:t>Unterstützung für mehrere Sprachen in der ersten Version des Klassenbuchs.</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24</a:t>
            </a:fld>
            <a:endParaRPr lang="de-DE" dirty="0"/>
          </a:p>
        </p:txBody>
      </p:sp>
    </p:spTree>
    <p:extLst>
      <p:ext uri="{BB962C8B-B14F-4D97-AF65-F5344CB8AC3E}">
        <p14:creationId xmlns:p14="http://schemas.microsoft.com/office/powerpoint/2010/main" val="4088896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rtlCol="0">
            <a:normAutofit/>
          </a:bodyPr>
          <a:lstStyle>
            <a:defPPr>
              <a:defRPr lang="de-DE"/>
            </a:defPPr>
          </a:lstStyle>
          <a:p>
            <a:pPr rtl="0"/>
            <a:r>
              <a:rPr lang="de-DE" dirty="0"/>
              <a:t>Ihre Fragen, </a:t>
            </a:r>
            <a:br>
              <a:rPr lang="de-DE" dirty="0"/>
            </a:br>
            <a:r>
              <a:rPr lang="de-DE" dirty="0"/>
              <a:t>meine Antworten</a:t>
            </a:r>
          </a:p>
        </p:txBody>
      </p:sp>
      <p:pic>
        <p:nvPicPr>
          <p:cNvPr id="13" name="Bildplatzhalter 12" descr="Niedriger Blickwinkel auf hohe Gebäude">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Ellipse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cxnSp>
        <p:nvCxnSpPr>
          <p:cNvPr id="43" name="Gerader Verbinde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11967A9-4F87-BBCE-C066-C07FB5CFE44B}"/>
              </a:ext>
            </a:extLst>
          </p:cNvPr>
          <p:cNvSpPr>
            <a:spLocks noGrp="1"/>
          </p:cNvSpPr>
          <p:nvPr>
            <p:ph type="title"/>
          </p:nvPr>
        </p:nvSpPr>
        <p:spPr/>
        <p:txBody>
          <a:bodyPr/>
          <a:lstStyle/>
          <a:p>
            <a:r>
              <a:rPr lang="de-DE" dirty="0"/>
              <a:t>Podcast-Tipp zum Thema</a:t>
            </a:r>
          </a:p>
        </p:txBody>
      </p:sp>
      <p:pic>
        <p:nvPicPr>
          <p:cNvPr id="9" name="Grafik 8">
            <a:extLst>
              <a:ext uri="{FF2B5EF4-FFF2-40B4-BE49-F238E27FC236}">
                <a16:creationId xmlns:a16="http://schemas.microsoft.com/office/drawing/2014/main" id="{F873DF2B-C675-68FF-C1DC-EA0550AB020F}"/>
              </a:ext>
            </a:extLst>
          </p:cNvPr>
          <p:cNvPicPr>
            <a:picLocks noChangeAspect="1"/>
          </p:cNvPicPr>
          <p:nvPr/>
        </p:nvPicPr>
        <p:blipFill>
          <a:blip r:embed="rId2"/>
          <a:stretch>
            <a:fillRect/>
          </a:stretch>
        </p:blipFill>
        <p:spPr>
          <a:xfrm>
            <a:off x="3520440" y="2089306"/>
            <a:ext cx="7645791" cy="4226593"/>
          </a:xfrm>
          <a:prstGeom prst="rect">
            <a:avLst/>
          </a:prstGeom>
        </p:spPr>
      </p:pic>
    </p:spTree>
    <p:extLst>
      <p:ext uri="{BB962C8B-B14F-4D97-AF65-F5344CB8AC3E}">
        <p14:creationId xmlns:p14="http://schemas.microsoft.com/office/powerpoint/2010/main" val="1187052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rtlCol="0">
            <a:normAutofit/>
          </a:bodyPr>
          <a:lstStyle>
            <a:defPPr>
              <a:defRPr lang="de-DE"/>
            </a:defPPr>
          </a:lstStyle>
          <a:p>
            <a:pPr rtl="0"/>
            <a:r>
              <a:rPr lang="de-DE" sz="5400" dirty="0"/>
              <a:t>Anforderungen ermitteln</a:t>
            </a:r>
          </a:p>
        </p:txBody>
      </p:sp>
    </p:spTree>
    <p:extLst>
      <p:ext uri="{BB962C8B-B14F-4D97-AF65-F5344CB8AC3E}">
        <p14:creationId xmlns:p14="http://schemas.microsoft.com/office/powerpoint/2010/main" val="3969923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rtlCol="0">
            <a:normAutofit/>
          </a:bodyPr>
          <a:lstStyle>
            <a:defPPr>
              <a:defRPr lang="de-DE"/>
            </a:defPPr>
          </a:lstStyle>
          <a:p>
            <a:pPr rtl="0"/>
            <a:r>
              <a:rPr lang="de-DE" dirty="0"/>
              <a:t>Einführung</a:t>
            </a:r>
          </a:p>
        </p:txBody>
      </p:sp>
      <p:pic>
        <p:nvPicPr>
          <p:cNvPr id="34" name="Bildplatzhalter 33" descr="Luftaufnahme einer Neon-Autobahnkreuzung">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Ellipse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cxnSp>
        <p:nvCxnSpPr>
          <p:cNvPr id="32" name="Gerader Verbinde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rtlCol="0"/>
          <a:lstStyle>
            <a:defPPr>
              <a:defRPr lang="de-DE"/>
            </a:defPPr>
          </a:lstStyle>
          <a:p>
            <a:pPr rtl="0"/>
            <a:r>
              <a:rPr lang="de-DE" dirty="0"/>
              <a:t>Anforderungen</a:t>
            </a:r>
          </a:p>
        </p:txBody>
      </p:sp>
      <p:sp>
        <p:nvSpPr>
          <p:cNvPr id="3" name="Inhaltsplatzhalt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defPPr>
              <a:defRPr lang="de-DE"/>
            </a:defPPr>
          </a:lstStyle>
          <a:p>
            <a:pPr rtl="0">
              <a:lnSpc>
                <a:spcPct val="100000"/>
              </a:lnSpc>
            </a:pPr>
            <a:r>
              <a:rPr lang="de-DE" sz="2800" dirty="0"/>
              <a:t>Prozess zur Identifikation und Dokumentation der Erwartungen und Bedürfnisse aller Stakeholder an ein IT-Projekt.</a:t>
            </a:r>
          </a:p>
        </p:txBody>
      </p:sp>
      <p:sp>
        <p:nvSpPr>
          <p:cNvPr id="6" name="Foliennummernplatzhalt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4</a:t>
            </a:fld>
            <a:endParaRPr lang="de-DE" dirty="0"/>
          </a:p>
        </p:txBody>
      </p:sp>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a:t>Funktionale </a:t>
            </a:r>
            <a:br>
              <a:rPr lang="de-DE" dirty="0"/>
            </a:br>
            <a:r>
              <a:rPr lang="de-DE" dirty="0"/>
              <a:t>Anforderungen</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Beschreibung, was das System tun soll</a:t>
            </a:r>
          </a:p>
          <a:p>
            <a:pPr rtl="0"/>
            <a:endParaRPr lang="de-DE" dirty="0"/>
          </a:p>
          <a:p>
            <a:pPr rtl="0"/>
            <a:r>
              <a:rPr lang="de-DE" dirty="0"/>
              <a:t>Beispiel: digitales Klassenbuch</a:t>
            </a:r>
          </a:p>
          <a:p>
            <a:pPr rtl="0"/>
            <a:endParaRPr lang="de-DE" dirty="0"/>
          </a:p>
          <a:p>
            <a:pPr marL="285750" indent="-285750" rtl="0">
              <a:buFont typeface="Arial" panose="020B0604020202020204" pitchFamily="34" charset="0"/>
              <a:buChar char="•"/>
            </a:pPr>
            <a:r>
              <a:rPr lang="de-DE" dirty="0"/>
              <a:t>Anwesenheitsverwaltung</a:t>
            </a:r>
          </a:p>
          <a:p>
            <a:pPr marL="285750" indent="-285750" rtl="0">
              <a:buFont typeface="Arial" panose="020B0604020202020204" pitchFamily="34" charset="0"/>
              <a:buChar char="•"/>
            </a:pPr>
            <a:r>
              <a:rPr lang="de-DE" dirty="0"/>
              <a:t>Notenverwaltung</a:t>
            </a:r>
          </a:p>
          <a:p>
            <a:pPr marL="285750" indent="-285750" rtl="0">
              <a:buFont typeface="Arial" panose="020B0604020202020204" pitchFamily="34" charset="0"/>
              <a:buChar char="•"/>
            </a:pPr>
            <a:r>
              <a:rPr lang="de-DE" dirty="0"/>
              <a:t>Stundenplananzeige</a:t>
            </a:r>
          </a:p>
          <a:p>
            <a:pPr marL="285750" indent="-285750" rtl="0">
              <a:buFont typeface="Arial" panose="020B0604020202020204" pitchFamily="34" charset="0"/>
              <a:buChar char="•"/>
            </a:pPr>
            <a:r>
              <a:rPr lang="de-DE" dirty="0"/>
              <a:t>Kommunikationsfunktion</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5</a:t>
            </a:fld>
            <a:endParaRPr lang="de-DE" dirty="0"/>
          </a:p>
        </p:txBody>
      </p:sp>
    </p:spTree>
    <p:extLst>
      <p:ext uri="{BB962C8B-B14F-4D97-AF65-F5344CB8AC3E}">
        <p14:creationId xmlns:p14="http://schemas.microsoft.com/office/powerpoint/2010/main" val="3921258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a:t>Nicht-Funktionale </a:t>
            </a:r>
            <a:br>
              <a:rPr lang="de-DE" dirty="0"/>
            </a:br>
            <a:r>
              <a:rPr lang="de-DE" dirty="0"/>
              <a:t>Anforderungen</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Beschreibung, wie das System arbeitet</a:t>
            </a:r>
          </a:p>
          <a:p>
            <a:pPr rtl="0"/>
            <a:endParaRPr lang="de-DE" dirty="0"/>
          </a:p>
          <a:p>
            <a:pPr rtl="0"/>
            <a:r>
              <a:rPr lang="de-DE" dirty="0"/>
              <a:t>Beispiel: digitales Klassenbuch</a:t>
            </a:r>
          </a:p>
          <a:p>
            <a:pPr rtl="0"/>
            <a:endParaRPr lang="de-DE" dirty="0"/>
          </a:p>
          <a:p>
            <a:pPr marL="285750" indent="-285750" rtl="0">
              <a:buFont typeface="Arial" panose="020B0604020202020204" pitchFamily="34" charset="0"/>
              <a:buChar char="•"/>
            </a:pPr>
            <a:r>
              <a:rPr lang="de-DE" dirty="0"/>
              <a:t>Performance</a:t>
            </a:r>
          </a:p>
          <a:p>
            <a:pPr marL="285750" indent="-285750" rtl="0">
              <a:buFont typeface="Arial" panose="020B0604020202020204" pitchFamily="34" charset="0"/>
              <a:buChar char="•"/>
            </a:pPr>
            <a:r>
              <a:rPr lang="de-DE" dirty="0"/>
              <a:t>Sicherheit</a:t>
            </a:r>
          </a:p>
          <a:p>
            <a:pPr marL="285750" indent="-285750" rtl="0">
              <a:buFont typeface="Arial" panose="020B0604020202020204" pitchFamily="34" charset="0"/>
              <a:buChar char="•"/>
            </a:pPr>
            <a:r>
              <a:rPr lang="de-DE" dirty="0"/>
              <a:t>Zuverlässigkeit</a:t>
            </a:r>
          </a:p>
          <a:p>
            <a:pPr marL="285750" indent="-285750" rtl="0">
              <a:buFont typeface="Arial" panose="020B0604020202020204" pitchFamily="34" charset="0"/>
              <a:buChar char="•"/>
            </a:pPr>
            <a:r>
              <a:rPr lang="de-DE" dirty="0"/>
              <a:t>Benutzerfreundlichkeit</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6</a:t>
            </a:fld>
            <a:endParaRPr lang="de-DE" dirty="0"/>
          </a:p>
        </p:txBody>
      </p:sp>
    </p:spTree>
    <p:extLst>
      <p:ext uri="{BB962C8B-B14F-4D97-AF65-F5344CB8AC3E}">
        <p14:creationId xmlns:p14="http://schemas.microsoft.com/office/powerpoint/2010/main" val="1121397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rtlCol="0">
            <a:normAutofit/>
          </a:bodyPr>
          <a:lstStyle>
            <a:defPPr>
              <a:defRPr lang="de-DE"/>
            </a:defPPr>
          </a:lstStyle>
          <a:p>
            <a:pPr rtl="0"/>
            <a:r>
              <a:rPr lang="de-DE" dirty="0"/>
              <a:t>Stakeholder und Ihre Rolle</a:t>
            </a:r>
          </a:p>
        </p:txBody>
      </p:sp>
      <p:pic>
        <p:nvPicPr>
          <p:cNvPr id="34" name="Bildplatzhalter 33" descr="Luftaufnahme einer Neon-Autobahnkreuzung">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Ellipse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cxnSp>
        <p:nvCxnSpPr>
          <p:cNvPr id="32" name="Gerader Verbinde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128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rtlCol="0"/>
          <a:lstStyle>
            <a:defPPr>
              <a:defRPr lang="de-DE"/>
            </a:defPPr>
          </a:lstStyle>
          <a:p>
            <a:pPr rtl="0"/>
            <a:r>
              <a:rPr lang="de-DE" dirty="0"/>
              <a:t>Stakeholder</a:t>
            </a:r>
          </a:p>
        </p:txBody>
      </p:sp>
      <p:sp>
        <p:nvSpPr>
          <p:cNvPr id="3" name="Inhaltsplatzhalt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defPPr>
              <a:defRPr lang="de-DE"/>
            </a:defPPr>
          </a:lstStyle>
          <a:p>
            <a:pPr rtl="0">
              <a:lnSpc>
                <a:spcPct val="100000"/>
              </a:lnSpc>
            </a:pPr>
            <a:r>
              <a:rPr lang="de-DE" sz="2800" dirty="0"/>
              <a:t>Personen oder Gruppen, die ein Interesse oder eine Rolle in einem Projekt oder Prozess haben und von den Ergebnissen betroffen sind.</a:t>
            </a:r>
          </a:p>
        </p:txBody>
      </p:sp>
      <p:sp>
        <p:nvSpPr>
          <p:cNvPr id="6" name="Foliennummernplatzhalt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8</a:t>
            </a:fld>
            <a:endParaRPr lang="de-DE" dirty="0"/>
          </a:p>
        </p:txBody>
      </p:sp>
    </p:spTree>
    <p:extLst>
      <p:ext uri="{BB962C8B-B14F-4D97-AF65-F5344CB8AC3E}">
        <p14:creationId xmlns:p14="http://schemas.microsoft.com/office/powerpoint/2010/main" val="1005495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rtlCol="0"/>
          <a:lstStyle>
            <a:defPPr>
              <a:defRPr lang="de-DE"/>
            </a:defPPr>
          </a:lstStyle>
          <a:p>
            <a:pPr rtl="0"/>
            <a:r>
              <a:rPr lang="de-DE" dirty="0"/>
              <a:t>Beispiele für Stakeholder</a:t>
            </a:r>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14"/>
          </p:nvPr>
        </p:nvSpPr>
        <p:spPr>
          <a:xfrm>
            <a:off x="771524" y="2590800"/>
            <a:ext cx="9389287" cy="3505200"/>
          </a:xfrm>
        </p:spPr>
        <p:txBody>
          <a:bodyPr vert="horz" lIns="91440" tIns="45720" rIns="91440" bIns="45720" rtlCol="0" anchor="t">
            <a:normAutofit/>
          </a:bodyPr>
          <a:lstStyle>
            <a:defPPr>
              <a:defRPr lang="de-DE"/>
            </a:defPPr>
          </a:lstStyle>
          <a:p>
            <a:pPr rtl="0"/>
            <a:r>
              <a:rPr lang="de-DE" dirty="0"/>
              <a:t>Beispiel: allgemeines Projektmanagement</a:t>
            </a:r>
          </a:p>
          <a:p>
            <a:pPr rtl="0"/>
            <a:endParaRPr lang="de-DE" dirty="0"/>
          </a:p>
          <a:p>
            <a:pPr marL="285750" indent="-285750" rtl="0">
              <a:buFont typeface="Arial" panose="020B0604020202020204" pitchFamily="34" charset="0"/>
              <a:buChar char="•"/>
            </a:pPr>
            <a:r>
              <a:rPr lang="de-DE" dirty="0"/>
              <a:t>Kunde</a:t>
            </a:r>
          </a:p>
          <a:p>
            <a:pPr marL="285750" indent="-285750" rtl="0">
              <a:buFont typeface="Arial" panose="020B0604020202020204" pitchFamily="34" charset="0"/>
              <a:buChar char="•"/>
            </a:pPr>
            <a:r>
              <a:rPr lang="de-DE" dirty="0"/>
              <a:t>Anwender</a:t>
            </a:r>
          </a:p>
          <a:p>
            <a:pPr marL="285750" indent="-285750" rtl="0">
              <a:buFont typeface="Arial" panose="020B0604020202020204" pitchFamily="34" charset="0"/>
              <a:buChar char="•"/>
            </a:pPr>
            <a:r>
              <a:rPr lang="de-DE" dirty="0"/>
              <a:t>Entwickler</a:t>
            </a:r>
          </a:p>
          <a:p>
            <a:pPr marL="285750" indent="-285750" rtl="0">
              <a:buFont typeface="Arial" panose="020B0604020202020204" pitchFamily="34" charset="0"/>
              <a:buChar char="•"/>
            </a:pPr>
            <a:r>
              <a:rPr lang="de-DE" dirty="0"/>
              <a:t>Management</a:t>
            </a:r>
          </a:p>
          <a:p>
            <a:pPr marL="285750" indent="-285750" rtl="0">
              <a:buFont typeface="Arial" panose="020B0604020202020204" pitchFamily="34" charset="0"/>
              <a:buChar char="•"/>
            </a:pPr>
            <a:r>
              <a:rPr lang="de-DE" dirty="0"/>
              <a:t>Support</a:t>
            </a:r>
          </a:p>
        </p:txBody>
      </p:sp>
      <p:sp>
        <p:nvSpPr>
          <p:cNvPr id="7" name="Foliennummernplatzhalt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rtlCol="0"/>
          <a:lstStyle>
            <a:defPPr>
              <a:defRPr lang="de-DE"/>
            </a:defPPr>
          </a:lstStyle>
          <a:p>
            <a:pPr rtl="0"/>
            <a:fld id="{B5CEABB6-07DC-46E8-9B57-56EC44A396E5}" type="slidenum">
              <a:rPr lang="de-DE" smtClean="0"/>
              <a:pPr rtl="0"/>
              <a:t>9</a:t>
            </a:fld>
            <a:endParaRPr lang="de-DE" dirty="0"/>
          </a:p>
        </p:txBody>
      </p:sp>
    </p:spTree>
    <p:extLst>
      <p:ext uri="{BB962C8B-B14F-4D97-AF65-F5344CB8AC3E}">
        <p14:creationId xmlns:p14="http://schemas.microsoft.com/office/powerpoint/2010/main" val="934835229"/>
      </p:ext>
    </p:extLst>
  </p:cSld>
  <p:clrMapOvr>
    <a:masterClrMapping/>
  </p:clrMapOvr>
</p:sld>
</file>

<file path=ppt/theme/theme1.xml><?xml version="1.0" encoding="utf-8"?>
<a:theme xmlns:a="http://schemas.openxmlformats.org/drawingml/2006/main" name="Benutzerdefiniert">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16621_TF33968143_Win32" id="{A350BD49-3EF9-466E-9533-6F86F52A4F04}" vid="{743B9CC3-5E3A-422A-807A-23C080F3DC86}"/>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{17D1049B-65AE-4FDD-B514-2619C2E6DC42}tf33968143_win32</Template>
  <TotalTime>0</TotalTime>
  <Words>1757</Words>
  <Application>Microsoft Office PowerPoint</Application>
  <PresentationFormat>Breitbild</PresentationFormat>
  <Paragraphs>268</Paragraphs>
  <Slides>27</Slides>
  <Notes>26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27</vt:i4>
      </vt:variant>
    </vt:vector>
  </HeadingPairs>
  <TitlesOfParts>
    <vt:vector size="31" baseType="lpstr">
      <vt:lpstr>Arial</vt:lpstr>
      <vt:lpstr>Avenir Next LT Pro</vt:lpstr>
      <vt:lpstr>Calibri</vt:lpstr>
      <vt:lpstr>Benutzerdefiniert</vt:lpstr>
      <vt:lpstr>Anforderungen ermitteln</vt:lpstr>
      <vt:lpstr>Agenda</vt:lpstr>
      <vt:lpstr>Einführung</vt:lpstr>
      <vt:lpstr>Anforderungen</vt:lpstr>
      <vt:lpstr>Funktionale  Anforderungen</vt:lpstr>
      <vt:lpstr>Nicht-Funktionale  Anforderungen</vt:lpstr>
      <vt:lpstr>Stakeholder und Ihre Rolle</vt:lpstr>
      <vt:lpstr>Stakeholder</vt:lpstr>
      <vt:lpstr>Beispiele für Stakeholder</vt:lpstr>
      <vt:lpstr>Beispiele für Stakeholder</vt:lpstr>
      <vt:lpstr>Methoden zur Anforderungs-ermittlung</vt:lpstr>
      <vt:lpstr>Anforderungen ermitteln</vt:lpstr>
      <vt:lpstr>Interviews</vt:lpstr>
      <vt:lpstr>Fragebögen</vt:lpstr>
      <vt:lpstr>Brainstorming</vt:lpstr>
      <vt:lpstr>Workshops</vt:lpstr>
      <vt:lpstr>Die Wahl der Methode</vt:lpstr>
      <vt:lpstr>Dokumentation von Anforderungen</vt:lpstr>
      <vt:lpstr>Anforderungen ermitteln</vt:lpstr>
      <vt:lpstr>User Stories</vt:lpstr>
      <vt:lpstr>User Stories</vt:lpstr>
      <vt:lpstr>MoSCoW-Methode</vt:lpstr>
      <vt:lpstr>MoSCoW-Methode</vt:lpstr>
      <vt:lpstr>MoSCoW-Methode</vt:lpstr>
      <vt:lpstr>Ihre Fragen,  meine Antworten</vt:lpstr>
      <vt:lpstr>Podcast-Tipp zum Thema</vt:lpstr>
      <vt:lpstr>Anforderungen ermitteln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 Neumann</dc:creator>
  <cp:lastModifiedBy>Andre Neumann</cp:lastModifiedBy>
  <cp:revision>1</cp:revision>
  <dcterms:created xsi:type="dcterms:W3CDTF">2024-07-11T09:42:45Z</dcterms:created>
  <dcterms:modified xsi:type="dcterms:W3CDTF">2024-07-11T10:22:35Z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